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7" r:id="rId2"/>
    <p:sldMasterId id="2147483670" r:id="rId3"/>
  </p:sldMasterIdLst>
  <p:notesMasterIdLst>
    <p:notesMasterId r:id="rId18"/>
  </p:notesMasterIdLst>
  <p:handoutMasterIdLst>
    <p:handoutMasterId r:id="rId19"/>
  </p:handoutMasterIdLst>
  <p:sldIdLst>
    <p:sldId id="256" r:id="rId4"/>
    <p:sldId id="305" r:id="rId5"/>
    <p:sldId id="289" r:id="rId6"/>
    <p:sldId id="306" r:id="rId7"/>
    <p:sldId id="303" r:id="rId8"/>
    <p:sldId id="304" r:id="rId9"/>
    <p:sldId id="308" r:id="rId10"/>
    <p:sldId id="310" r:id="rId11"/>
    <p:sldId id="309" r:id="rId12"/>
    <p:sldId id="311" r:id="rId13"/>
    <p:sldId id="307" r:id="rId14"/>
    <p:sldId id="312" r:id="rId15"/>
    <p:sldId id="313" r:id="rId16"/>
    <p:sldId id="314"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DFF"/>
    <a:srgbClr val="1890FF"/>
    <a:srgbClr val="FCFCFC"/>
    <a:srgbClr val="00A2F3"/>
    <a:srgbClr val="1690FF"/>
    <a:srgbClr val="F6F6F5"/>
    <a:srgbClr val="FFFFFF"/>
    <a:srgbClr val="1CADE3"/>
    <a:srgbClr val="62A3A0"/>
    <a:srgbClr val="15345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763"/>
    <p:restoredTop sz="94677"/>
  </p:normalViewPr>
  <p:slideViewPr>
    <p:cSldViewPr snapToGrid="0">
      <p:cViewPr varScale="1">
        <p:scale>
          <a:sx n="130" d="100"/>
          <a:sy n="130" d="100"/>
        </p:scale>
        <p:origin x="672" y="192"/>
      </p:cViewPr>
      <p:guideLst/>
    </p:cSldViewPr>
  </p:slideViewPr>
  <p:notesTextViewPr>
    <p:cViewPr>
      <p:scale>
        <a:sx n="1" d="1"/>
        <a:sy n="1" d="1"/>
      </p:scale>
      <p:origin x="0" y="0"/>
    </p:cViewPr>
  </p:notesTextViewPr>
  <p:sorterViewPr>
    <p:cViewPr>
      <p:scale>
        <a:sx n="66" d="100"/>
        <a:sy n="66" d="100"/>
      </p:scale>
      <p:origin x="0" y="-2952"/>
    </p:cViewPr>
  </p:sorterViewPr>
  <p:notesViewPr>
    <p:cSldViewPr snapToGrid="0">
      <p:cViewPr varScale="1">
        <p:scale>
          <a:sx n="104" d="100"/>
          <a:sy n="104" d="100"/>
        </p:scale>
        <p:origin x="4264"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3F32554-1B9C-4777-9968-E297D0A885A3}" type="datetimeFigureOut">
              <a:rPr lang="zh-CN" altLang="en-US" smtClean="0"/>
              <a:t>2022/3/21</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722E4A-EEF8-472F-BB2E-CD7785939A30}" type="slidenum">
              <a:rPr lang="zh-CN" altLang="en-US" smtClean="0"/>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776285-0D65-8546-B987-DE75E4CA1BFD}" type="datetimeFigureOut">
              <a:rPr kumimoji="1" lang="zh-CN" altLang="en-US" smtClean="0"/>
              <a:t>2022/3/21</a:t>
            </a:fld>
            <a:endParaRPr kumimoji="1"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55D1E5-22BF-CC43-93E2-9AD630DEB23F}" type="slidenum">
              <a:rPr kumimoji="1" lang="zh-CN" altLang="en-US" smtClean="0"/>
              <a:t>‹#›</a:t>
            </a:fld>
            <a:endParaRPr kumimoji="1" lang="zh-CN" altLang="en-US"/>
          </a:p>
        </p:txBody>
      </p:sp>
    </p:spTree>
    <p:extLst>
      <p:ext uri="{BB962C8B-B14F-4D97-AF65-F5344CB8AC3E}">
        <p14:creationId xmlns:p14="http://schemas.microsoft.com/office/powerpoint/2010/main" val="41494120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和副标题">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669882" y="2308881"/>
            <a:ext cx="10852237" cy="899167"/>
          </a:xfrm>
        </p:spPr>
        <p:txBody>
          <a:bodyPr lIns="101600" tIns="38100" rIns="25400" bIns="38100" anchor="t" anchorCtr="0">
            <a:noAutofit/>
          </a:bodyPr>
          <a:lstStyle>
            <a:lvl1pPr algn="ctr">
              <a:defRPr sz="5400" b="0" spc="600">
                <a:effectLst/>
                <a:latin typeface="+mn-ea"/>
                <a:ea typeface="+mn-ea"/>
              </a:defRPr>
            </a:lvl1pPr>
          </a:lstStyle>
          <a:p>
            <a:r>
              <a:rPr lang="zh-CN" altLang="en-US" dirty="0"/>
              <a:t>单击此处编辑标题</a:t>
            </a:r>
          </a:p>
        </p:txBody>
      </p:sp>
      <p:sp>
        <p:nvSpPr>
          <p:cNvPr id="3" name="副标题 2"/>
          <p:cNvSpPr>
            <a:spLocks noGrp="1"/>
          </p:cNvSpPr>
          <p:nvPr>
            <p:ph type="subTitle" idx="1" hasCustomPrompt="1"/>
          </p:nvPr>
        </p:nvSpPr>
        <p:spPr>
          <a:xfrm>
            <a:off x="669925" y="3565525"/>
            <a:ext cx="10852150" cy="801370"/>
          </a:xfrm>
        </p:spPr>
        <p:txBody>
          <a:bodyPr lIns="101600" tIns="38100" rIns="76200" bIns="38100" anchor="ctr" anchorCtr="0">
            <a:noAutofit/>
          </a:bodyPr>
          <a:lstStyle>
            <a:lvl1pPr marL="0" indent="0" algn="ctr" eaLnBrk="1" fontAlgn="auto" latinLnBrk="0" hangingPunct="1">
              <a:lnSpc>
                <a:spcPct val="100000"/>
              </a:lnSpc>
              <a:buNone/>
              <a:defRPr sz="2400" u="none" strike="noStrike" kern="1200" cap="none" spc="200" normalizeH="0" baseline="0">
                <a:solidFill>
                  <a:schemeClr val="tx1"/>
                </a:solidFill>
                <a:uFillTx/>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7" name="页脚占位符 16"/>
          <p:cNvSpPr>
            <a:spLocks noGrp="1"/>
          </p:cNvSpPr>
          <p:nvPr>
            <p:ph type="ftr" sz="quarter" idx="11"/>
          </p:nvPr>
        </p:nvSpPr>
        <p:spPr/>
        <p:txBody>
          <a:bodyPr/>
          <a:lstStyle>
            <a:lvl1pPr>
              <a:defRPr>
                <a:latin typeface="+mn-ea"/>
              </a:defRPr>
            </a:lvl1pPr>
          </a:lstStyle>
          <a:p>
            <a:endParaRPr lang="zh-CN" altLang="en-US" dirty="0"/>
          </a:p>
        </p:txBody>
      </p:sp>
      <p:sp>
        <p:nvSpPr>
          <p:cNvPr id="18" name="灯片编号占位符 17"/>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文本占位符 3"/>
          <p:cNvSpPr>
            <a:spLocks noGrp="1"/>
          </p:cNvSpPr>
          <p:nvPr>
            <p:ph type="body" sz="quarter" idx="10" hasCustomPrompt="1"/>
          </p:nvPr>
        </p:nvSpPr>
        <p:spPr>
          <a:xfrm>
            <a:off x="4724400" y="365126"/>
            <a:ext cx="2621280" cy="420552"/>
          </a:xfrm>
          <a:prstGeom prst="rect">
            <a:avLst/>
          </a:prstGeom>
        </p:spPr>
        <p:txBody>
          <a:bodyPr/>
          <a:lstStyle>
            <a:lvl1pPr marL="0" indent="0">
              <a:buNone/>
              <a:defRPr sz="2400" b="1"/>
            </a:lvl1pPr>
          </a:lstStyle>
          <a:p>
            <a:pPr lvl="0"/>
            <a:r>
              <a:rPr lang="zh-CN" altLang="en-US" dirty="0"/>
              <a:t>点击此处添加标题</a:t>
            </a:r>
          </a:p>
        </p:txBody>
      </p:sp>
      <p:cxnSp>
        <p:nvCxnSpPr>
          <p:cNvPr id="3" name="直线连接符 2">
            <a:extLst>
              <a:ext uri="{FF2B5EF4-FFF2-40B4-BE49-F238E27FC236}">
                <a16:creationId xmlns:a16="http://schemas.microsoft.com/office/drawing/2014/main" id="{49B7A9CA-5981-604E-8E6D-AB7287194395}"/>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5" name="菱形 4">
            <a:extLst>
              <a:ext uri="{FF2B5EF4-FFF2-40B4-BE49-F238E27FC236}">
                <a16:creationId xmlns:a16="http://schemas.microsoft.com/office/drawing/2014/main" id="{728D630B-E9F2-0E4F-AFC7-63F91E325ADE}"/>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菱形 5">
            <a:extLst>
              <a:ext uri="{FF2B5EF4-FFF2-40B4-BE49-F238E27FC236}">
                <a16:creationId xmlns:a16="http://schemas.microsoft.com/office/drawing/2014/main" id="{CD0906D1-4391-9746-91A6-35EE959970C1}"/>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7" name="图片 6">
            <a:extLst>
              <a:ext uri="{FF2B5EF4-FFF2-40B4-BE49-F238E27FC236}">
                <a16:creationId xmlns:a16="http://schemas.microsoft.com/office/drawing/2014/main" id="{16291EBA-41F0-DE49-97C0-3EE924760C2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768A97-7B3C-6D47-A023-77DFF1FB2E4E}"/>
              </a:ext>
            </a:extLst>
          </p:cNvPr>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p>
        </p:txBody>
      </p:sp>
      <p:sp>
        <p:nvSpPr>
          <p:cNvPr id="3" name="副标题 2">
            <a:extLst>
              <a:ext uri="{FF2B5EF4-FFF2-40B4-BE49-F238E27FC236}">
                <a16:creationId xmlns:a16="http://schemas.microsoft.com/office/drawing/2014/main" id="{9E5A767A-0855-F74E-BE04-FCBE80AA6B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p>
        </p:txBody>
      </p:sp>
      <p:sp>
        <p:nvSpPr>
          <p:cNvPr id="4" name="日期占位符 3">
            <a:extLst>
              <a:ext uri="{FF2B5EF4-FFF2-40B4-BE49-F238E27FC236}">
                <a16:creationId xmlns:a16="http://schemas.microsoft.com/office/drawing/2014/main" id="{AC79CBA4-E78B-174E-842E-7EB020297A26}"/>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755D052C-AA1F-C74A-81BB-18B8403B016C}"/>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34C4E097-A1A0-7E4D-BB7D-011EC77230F0}"/>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0590501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0BB9A7-E3E9-5342-BEC2-9043AA9C59A2}"/>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F2D8EBB4-87C2-0843-B6A3-A7BBCA33C201}"/>
              </a:ext>
            </a:extLst>
          </p:cNvPr>
          <p:cNvSpPr>
            <a:spLocks noGrp="1"/>
          </p:cNvSpPr>
          <p:nvPr>
            <p:ph idx="1"/>
          </p:nvPr>
        </p:nvSpPr>
        <p:spPr/>
        <p:txBody>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D6C718A4-D78C-2549-AF21-46E958119FC0}"/>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059C74D0-EE6B-CA40-B693-54D298F4BF4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5BC789E-D75F-6741-8552-BFD18C992B31}"/>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6835173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7F8F22-16C5-5F4C-8D5E-EF130B946239}"/>
              </a:ext>
            </a:extLst>
          </p:cNvPr>
          <p:cNvSpPr>
            <a:spLocks noGrp="1"/>
          </p:cNvSpPr>
          <p:nvPr>
            <p:ph type="title"/>
          </p:nvPr>
        </p:nvSpPr>
        <p:spPr>
          <a:xfrm>
            <a:off x="831850" y="1709738"/>
            <a:ext cx="10515600" cy="2852737"/>
          </a:xfrm>
        </p:spPr>
        <p:txBody>
          <a:bodyPr anchor="b"/>
          <a:lstStyle>
            <a:lvl1pPr>
              <a:defRPr sz="6000"/>
            </a:lvl1pPr>
          </a:lstStyle>
          <a:p>
            <a:r>
              <a:rPr kumimoji="1" lang="zh-CN" altLang="en-US"/>
              <a:t>单击此处编辑母版标题样式</a:t>
            </a:r>
          </a:p>
        </p:txBody>
      </p:sp>
      <p:sp>
        <p:nvSpPr>
          <p:cNvPr id="3" name="文本占位符 2">
            <a:extLst>
              <a:ext uri="{FF2B5EF4-FFF2-40B4-BE49-F238E27FC236}">
                <a16:creationId xmlns:a16="http://schemas.microsoft.com/office/drawing/2014/main" id="{E2AA64CA-5288-9C44-92B3-70E0707B7F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CAB61D0A-8283-C94A-A2B4-1D367C2AD518}"/>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B8114675-9268-E44D-A66B-C4591768A10E}"/>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98D2005B-090A-D449-B6E8-E91EED93A7FA}"/>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6751020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616AE3-2F3B-994E-96D5-EB9A6ACC6A29}"/>
              </a:ext>
            </a:extLst>
          </p:cNvPr>
          <p:cNvSpPr>
            <a:spLocks noGrp="1"/>
          </p:cNvSpPr>
          <p:nvPr>
            <p:ph type="title"/>
          </p:nvPr>
        </p:nvSpPr>
        <p:spPr/>
        <p:txBody>
          <a:bodyPr/>
          <a:lstStyle/>
          <a:p>
            <a:r>
              <a:rPr kumimoji="1" lang="zh-CN" altLang="en-US"/>
              <a:t>单击此处编辑母版标题样式</a:t>
            </a:r>
          </a:p>
        </p:txBody>
      </p:sp>
      <p:sp>
        <p:nvSpPr>
          <p:cNvPr id="3" name="内容占位符 2">
            <a:extLst>
              <a:ext uri="{FF2B5EF4-FFF2-40B4-BE49-F238E27FC236}">
                <a16:creationId xmlns:a16="http://schemas.microsoft.com/office/drawing/2014/main" id="{E1E0C549-C432-634C-B060-0046D72F2C8B}"/>
              </a:ext>
            </a:extLst>
          </p:cNvPr>
          <p:cNvSpPr>
            <a:spLocks noGrp="1"/>
          </p:cNvSpPr>
          <p:nvPr>
            <p:ph sz="half" idx="1"/>
          </p:nvPr>
        </p:nvSpPr>
        <p:spPr>
          <a:xfrm>
            <a:off x="838200" y="1825625"/>
            <a:ext cx="5181600" cy="4351338"/>
          </a:xfrm>
        </p:spPr>
        <p:txBody>
          <a:body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1AFCA89E-6D87-8F41-B349-DEB7D71446CD}"/>
              </a:ext>
            </a:extLst>
          </p:cNvPr>
          <p:cNvSpPr>
            <a:spLocks noGrp="1"/>
          </p:cNvSpPr>
          <p:nvPr>
            <p:ph sz="half" idx="2"/>
          </p:nvPr>
        </p:nvSpPr>
        <p:spPr>
          <a:xfrm>
            <a:off x="6172200" y="1825625"/>
            <a:ext cx="5181600" cy="4351338"/>
          </a:xfrm>
        </p:spPr>
        <p:txBody>
          <a:body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1E7E8809-5ABB-584C-92D6-7323C89DF057}"/>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6" name="页脚占位符 5">
            <a:extLst>
              <a:ext uri="{FF2B5EF4-FFF2-40B4-BE49-F238E27FC236}">
                <a16:creationId xmlns:a16="http://schemas.microsoft.com/office/drawing/2014/main" id="{1495A456-69F3-CC49-9D8F-CEF9761D529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8325E87D-A51C-E542-8A09-5B813B884540}"/>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225920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6746BA-BD1E-E84F-A977-378663CA1585}"/>
              </a:ext>
            </a:extLst>
          </p:cNvPr>
          <p:cNvSpPr>
            <a:spLocks noGrp="1"/>
          </p:cNvSpPr>
          <p:nvPr>
            <p:ph type="title"/>
          </p:nvPr>
        </p:nvSpPr>
        <p:spPr>
          <a:xfrm>
            <a:off x="839788" y="365125"/>
            <a:ext cx="10515600" cy="1325563"/>
          </a:xfrm>
        </p:spPr>
        <p:txBody>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15540CA3-8B7B-BE43-9795-468B06DE35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4" name="内容占位符 3">
            <a:extLst>
              <a:ext uri="{FF2B5EF4-FFF2-40B4-BE49-F238E27FC236}">
                <a16:creationId xmlns:a16="http://schemas.microsoft.com/office/drawing/2014/main" id="{54EA4F9F-037E-9C45-9014-71118A25CDD2}"/>
              </a:ext>
            </a:extLst>
          </p:cNvPr>
          <p:cNvSpPr>
            <a:spLocks noGrp="1"/>
          </p:cNvSpPr>
          <p:nvPr>
            <p:ph sz="half" idx="2"/>
          </p:nvPr>
        </p:nvSpPr>
        <p:spPr>
          <a:xfrm>
            <a:off x="839788" y="2505075"/>
            <a:ext cx="5157787" cy="3684588"/>
          </a:xfrm>
        </p:spPr>
        <p:txBody>
          <a:bodyPr/>
          <a:lstStyle/>
          <a:p>
            <a:r>
              <a:rPr kumimoji="1" lang="zh-CN" altLang="en-US"/>
              <a:t>编辑母版文本样式
第二级
第三级
第四级
第五级</a:t>
            </a:r>
          </a:p>
        </p:txBody>
      </p:sp>
      <p:sp>
        <p:nvSpPr>
          <p:cNvPr id="5" name="文本占位符 4">
            <a:extLst>
              <a:ext uri="{FF2B5EF4-FFF2-40B4-BE49-F238E27FC236}">
                <a16:creationId xmlns:a16="http://schemas.microsoft.com/office/drawing/2014/main" id="{C53E9451-1F5F-AB46-B48D-22DBC25DD6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kumimoji="1" lang="zh-CN" altLang="en-US"/>
              <a:t>编辑母版文本样式
第二级
第三级
第四级
第五级</a:t>
            </a:r>
          </a:p>
        </p:txBody>
      </p:sp>
      <p:sp>
        <p:nvSpPr>
          <p:cNvPr id="6" name="内容占位符 5">
            <a:extLst>
              <a:ext uri="{FF2B5EF4-FFF2-40B4-BE49-F238E27FC236}">
                <a16:creationId xmlns:a16="http://schemas.microsoft.com/office/drawing/2014/main" id="{B56B58E9-3534-674E-8E2B-BA12CAF5999F}"/>
              </a:ext>
            </a:extLst>
          </p:cNvPr>
          <p:cNvSpPr>
            <a:spLocks noGrp="1"/>
          </p:cNvSpPr>
          <p:nvPr>
            <p:ph sz="quarter" idx="4"/>
          </p:nvPr>
        </p:nvSpPr>
        <p:spPr>
          <a:xfrm>
            <a:off x="6172200" y="2505075"/>
            <a:ext cx="5183188" cy="3684588"/>
          </a:xfrm>
        </p:spPr>
        <p:txBody>
          <a:bodyPr/>
          <a:lstStyle/>
          <a:p>
            <a:r>
              <a:rPr kumimoji="1" lang="zh-CN" altLang="en-US"/>
              <a:t>编辑母版文本样式
第二级
第三级
第四级
第五级</a:t>
            </a:r>
          </a:p>
        </p:txBody>
      </p:sp>
      <p:sp>
        <p:nvSpPr>
          <p:cNvPr id="7" name="日期占位符 6">
            <a:extLst>
              <a:ext uri="{FF2B5EF4-FFF2-40B4-BE49-F238E27FC236}">
                <a16:creationId xmlns:a16="http://schemas.microsoft.com/office/drawing/2014/main" id="{DCBFB21A-5B56-7743-9CB5-05C4B81EB513}"/>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8" name="页脚占位符 7">
            <a:extLst>
              <a:ext uri="{FF2B5EF4-FFF2-40B4-BE49-F238E27FC236}">
                <a16:creationId xmlns:a16="http://schemas.microsoft.com/office/drawing/2014/main" id="{0DE46597-5B33-B64C-B02C-51B3EC1D5B03}"/>
              </a:ext>
            </a:extLst>
          </p:cNvPr>
          <p:cNvSpPr>
            <a:spLocks noGrp="1"/>
          </p:cNvSpPr>
          <p:nvPr>
            <p:ph type="ftr" sz="quarter" idx="11"/>
          </p:nvPr>
        </p:nvSpPr>
        <p:spPr/>
        <p:txBody>
          <a:bodyPr/>
          <a:lstStyle/>
          <a:p>
            <a:endParaRPr kumimoji="1" lang="zh-CN" altLang="en-US"/>
          </a:p>
        </p:txBody>
      </p:sp>
      <p:sp>
        <p:nvSpPr>
          <p:cNvPr id="9" name="灯片编号占位符 8">
            <a:extLst>
              <a:ext uri="{FF2B5EF4-FFF2-40B4-BE49-F238E27FC236}">
                <a16:creationId xmlns:a16="http://schemas.microsoft.com/office/drawing/2014/main" id="{89A3DCC0-8172-B84E-B3FB-BC622F89BCFE}"/>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233882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6D10B2A-E524-7942-B944-0212B74CA819}"/>
              </a:ext>
            </a:extLst>
          </p:cNvPr>
          <p:cNvSpPr>
            <a:spLocks noGrp="1"/>
          </p:cNvSpPr>
          <p:nvPr>
            <p:ph type="title"/>
          </p:nvPr>
        </p:nvSpPr>
        <p:spPr/>
        <p:txBody>
          <a:bodyPr/>
          <a:lstStyle/>
          <a:p>
            <a:r>
              <a:rPr kumimoji="1" lang="zh-CN" altLang="en-US"/>
              <a:t>单击此处编辑母版标题样式</a:t>
            </a:r>
          </a:p>
        </p:txBody>
      </p:sp>
      <p:sp>
        <p:nvSpPr>
          <p:cNvPr id="3" name="日期占位符 2">
            <a:extLst>
              <a:ext uri="{FF2B5EF4-FFF2-40B4-BE49-F238E27FC236}">
                <a16:creationId xmlns:a16="http://schemas.microsoft.com/office/drawing/2014/main" id="{F52A436A-A1D6-B34A-AE50-CB6CC6A144FB}"/>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4" name="页脚占位符 3">
            <a:extLst>
              <a:ext uri="{FF2B5EF4-FFF2-40B4-BE49-F238E27FC236}">
                <a16:creationId xmlns:a16="http://schemas.microsoft.com/office/drawing/2014/main" id="{2BCFF2C8-E252-5049-9A67-C792BBDF67E6}"/>
              </a:ext>
            </a:extLst>
          </p:cNvPr>
          <p:cNvSpPr>
            <a:spLocks noGrp="1"/>
          </p:cNvSpPr>
          <p:nvPr>
            <p:ph type="ftr" sz="quarter" idx="11"/>
          </p:nvPr>
        </p:nvSpPr>
        <p:spPr/>
        <p:txBody>
          <a:bodyPr/>
          <a:lstStyle/>
          <a:p>
            <a:endParaRPr kumimoji="1" lang="zh-CN" altLang="en-US"/>
          </a:p>
        </p:txBody>
      </p:sp>
      <p:sp>
        <p:nvSpPr>
          <p:cNvPr id="5" name="灯片编号占位符 4">
            <a:extLst>
              <a:ext uri="{FF2B5EF4-FFF2-40B4-BE49-F238E27FC236}">
                <a16:creationId xmlns:a16="http://schemas.microsoft.com/office/drawing/2014/main" id="{3DD35175-D9D9-884A-B538-D9F008DE0DB7}"/>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4216631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30D8739-E16D-FF46-80F3-618AF2264BB1}"/>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3" name="页脚占位符 2">
            <a:extLst>
              <a:ext uri="{FF2B5EF4-FFF2-40B4-BE49-F238E27FC236}">
                <a16:creationId xmlns:a16="http://schemas.microsoft.com/office/drawing/2014/main" id="{F7190014-25E5-CB49-9E21-D78E4CA6CE73}"/>
              </a:ext>
            </a:extLst>
          </p:cNvPr>
          <p:cNvSpPr>
            <a:spLocks noGrp="1"/>
          </p:cNvSpPr>
          <p:nvPr>
            <p:ph type="ftr" sz="quarter" idx="11"/>
          </p:nvPr>
        </p:nvSpPr>
        <p:spPr/>
        <p:txBody>
          <a:bodyPr/>
          <a:lstStyle/>
          <a:p>
            <a:endParaRPr kumimoji="1" lang="zh-CN" altLang="en-US"/>
          </a:p>
        </p:txBody>
      </p:sp>
      <p:sp>
        <p:nvSpPr>
          <p:cNvPr id="4" name="灯片编号占位符 3">
            <a:extLst>
              <a:ext uri="{FF2B5EF4-FFF2-40B4-BE49-F238E27FC236}">
                <a16:creationId xmlns:a16="http://schemas.microsoft.com/office/drawing/2014/main" id="{9D1EC09A-B278-5944-8E8C-661300EAB609}"/>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9069625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A32A22-31F4-0A4F-882B-D81D5554DD20}"/>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内容占位符 2">
            <a:extLst>
              <a:ext uri="{FF2B5EF4-FFF2-40B4-BE49-F238E27FC236}">
                <a16:creationId xmlns:a16="http://schemas.microsoft.com/office/drawing/2014/main" id="{F680925B-6160-C344-BA5B-DCE5D2F6EB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kumimoji="1" lang="zh-CN" altLang="en-US"/>
              <a:t>编辑母版文本样式
第二级
第三级
第四级
第五级</a:t>
            </a:r>
          </a:p>
        </p:txBody>
      </p:sp>
      <p:sp>
        <p:nvSpPr>
          <p:cNvPr id="4" name="文本占位符 3">
            <a:extLst>
              <a:ext uri="{FF2B5EF4-FFF2-40B4-BE49-F238E27FC236}">
                <a16:creationId xmlns:a16="http://schemas.microsoft.com/office/drawing/2014/main" id="{2F8E6DC8-A97A-2A4F-A9E2-4B1D44AEC9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7FC1F59A-6D84-5748-B8CF-465412F2380F}"/>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6" name="页脚占位符 5">
            <a:extLst>
              <a:ext uri="{FF2B5EF4-FFF2-40B4-BE49-F238E27FC236}">
                <a16:creationId xmlns:a16="http://schemas.microsoft.com/office/drawing/2014/main" id="{4C97A44C-AD80-AC4A-9513-391702CFCCDD}"/>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45878D31-5289-7D49-9D61-A4BBAEE39896}"/>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29195121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4AECBAD-1378-CC4E-AED3-DD3FC4784162}"/>
              </a:ext>
            </a:extLst>
          </p:cNvPr>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p>
        </p:txBody>
      </p:sp>
      <p:sp>
        <p:nvSpPr>
          <p:cNvPr id="3" name="图片占位符 2">
            <a:extLst>
              <a:ext uri="{FF2B5EF4-FFF2-40B4-BE49-F238E27FC236}">
                <a16:creationId xmlns:a16="http://schemas.microsoft.com/office/drawing/2014/main" id="{99B84521-3A1E-0A4F-8BEF-1E49FF6287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a:extLst>
              <a:ext uri="{FF2B5EF4-FFF2-40B4-BE49-F238E27FC236}">
                <a16:creationId xmlns:a16="http://schemas.microsoft.com/office/drawing/2014/main" id="{D2BD45D3-3881-AB42-8037-B0DA1B5775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kumimoji="1" lang="zh-CN" altLang="en-US"/>
              <a:t>编辑母版文本样式
第二级
第三级
第四级
第五级</a:t>
            </a:r>
          </a:p>
        </p:txBody>
      </p:sp>
      <p:sp>
        <p:nvSpPr>
          <p:cNvPr id="5" name="日期占位符 4">
            <a:extLst>
              <a:ext uri="{FF2B5EF4-FFF2-40B4-BE49-F238E27FC236}">
                <a16:creationId xmlns:a16="http://schemas.microsoft.com/office/drawing/2014/main" id="{D6ACDD31-75D8-2F40-81F1-5E610369C237}"/>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6" name="页脚占位符 5">
            <a:extLst>
              <a:ext uri="{FF2B5EF4-FFF2-40B4-BE49-F238E27FC236}">
                <a16:creationId xmlns:a16="http://schemas.microsoft.com/office/drawing/2014/main" id="{DDE0C3B5-F565-7442-A751-0B90376F8582}"/>
              </a:ext>
            </a:extLst>
          </p:cNvPr>
          <p:cNvSpPr>
            <a:spLocks noGrp="1"/>
          </p:cNvSpPr>
          <p:nvPr>
            <p:ph type="ftr" sz="quarter" idx="11"/>
          </p:nvPr>
        </p:nvSpPr>
        <p:spPr/>
        <p:txBody>
          <a:bodyPr/>
          <a:lstStyle/>
          <a:p>
            <a:endParaRPr kumimoji="1" lang="zh-CN" altLang="en-US"/>
          </a:p>
        </p:txBody>
      </p:sp>
      <p:sp>
        <p:nvSpPr>
          <p:cNvPr id="7" name="灯片编号占位符 6">
            <a:extLst>
              <a:ext uri="{FF2B5EF4-FFF2-40B4-BE49-F238E27FC236}">
                <a16:creationId xmlns:a16="http://schemas.microsoft.com/office/drawing/2014/main" id="{5471A300-131A-FA4D-9F92-2110EF195EB7}"/>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837231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正文">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34F5247-04D8-B046-8A56-958DA82B0BA7}"/>
              </a:ext>
            </a:extLst>
          </p:cNvPr>
          <p:cNvSpPr>
            <a:spLocks noGrp="1"/>
          </p:cNvSpPr>
          <p:nvPr>
            <p:ph type="title"/>
          </p:nvPr>
        </p:nvSpPr>
        <p:spPr/>
        <p:txBody>
          <a:bodyPr/>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E0487A2-FAC5-6344-A970-4F1051612C84}"/>
              </a:ext>
            </a:extLst>
          </p:cNvPr>
          <p:cNvSpPr>
            <a:spLocks noGrp="1"/>
          </p:cNvSpPr>
          <p:nvPr>
            <p:ph type="body" orient="vert" idx="1"/>
          </p:nvPr>
        </p:nvSpPr>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B3754E56-EB1D-004B-BDBF-2BEF81AC11B2}"/>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C8953D87-E978-3B4D-914B-B19B5137A251}"/>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2EE15CD0-3AE2-214C-B916-54C253107CBD}"/>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7572925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7C61522-1E26-A542-849B-D02D7EC5A5C7}"/>
              </a:ext>
            </a:extLst>
          </p:cNvPr>
          <p:cNvSpPr>
            <a:spLocks noGrp="1"/>
          </p:cNvSpPr>
          <p:nvPr>
            <p:ph type="title" orient="vert"/>
          </p:nvPr>
        </p:nvSpPr>
        <p:spPr>
          <a:xfrm>
            <a:off x="8724900" y="365125"/>
            <a:ext cx="2628900" cy="5811838"/>
          </a:xfrm>
        </p:spPr>
        <p:txBody>
          <a:bodyPr vert="eaVert"/>
          <a:lstStyle/>
          <a:p>
            <a:r>
              <a:rPr kumimoji="1" lang="zh-CN" altLang="en-US"/>
              <a:t>单击此处编辑母版标题样式</a:t>
            </a:r>
          </a:p>
        </p:txBody>
      </p:sp>
      <p:sp>
        <p:nvSpPr>
          <p:cNvPr id="3" name="竖排文字占位符 2">
            <a:extLst>
              <a:ext uri="{FF2B5EF4-FFF2-40B4-BE49-F238E27FC236}">
                <a16:creationId xmlns:a16="http://schemas.microsoft.com/office/drawing/2014/main" id="{9A20B019-4E80-6246-82B3-251D0F5D2551}"/>
              </a:ext>
            </a:extLst>
          </p:cNvPr>
          <p:cNvSpPr>
            <a:spLocks noGrp="1"/>
          </p:cNvSpPr>
          <p:nvPr>
            <p:ph type="body" orient="vert" idx="1"/>
          </p:nvPr>
        </p:nvSpPr>
        <p:spPr>
          <a:xfrm>
            <a:off x="838200" y="365125"/>
            <a:ext cx="7734300" cy="5811838"/>
          </a:xfrm>
        </p:spPr>
        <p:txBody>
          <a:bodyPr vert="eaVert"/>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44032B41-1717-1F49-A48A-2733A9F5532D}"/>
              </a:ext>
            </a:extLst>
          </p:cNvPr>
          <p:cNvSpPr>
            <a:spLocks noGrp="1"/>
          </p:cNvSpPr>
          <p:nvPr>
            <p:ph type="dt" sz="half" idx="10"/>
          </p:nvPr>
        </p:nvSpPr>
        <p:spPr/>
        <p:txBody>
          <a:body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96BD13FA-0839-2F4D-81D4-8F71FEA41CC7}"/>
              </a:ext>
            </a:extLst>
          </p:cNvPr>
          <p:cNvSpPr>
            <a:spLocks noGrp="1"/>
          </p:cNvSpPr>
          <p:nvPr>
            <p:ph type="ftr" sz="quarter" idx="11"/>
          </p:nvPr>
        </p:nvSpPr>
        <p:spPr/>
        <p:txBody>
          <a:bodyPr/>
          <a:lstStyle/>
          <a:p>
            <a:endParaRPr kumimoji="1" lang="zh-CN" altLang="en-US"/>
          </a:p>
        </p:txBody>
      </p:sp>
      <p:sp>
        <p:nvSpPr>
          <p:cNvPr id="6" name="灯片编号占位符 5">
            <a:extLst>
              <a:ext uri="{FF2B5EF4-FFF2-40B4-BE49-F238E27FC236}">
                <a16:creationId xmlns:a16="http://schemas.microsoft.com/office/drawing/2014/main" id="{7BECBBA6-4CFA-1548-8181-EF3EA64A697B}"/>
              </a:ext>
            </a:extLst>
          </p:cNvPr>
          <p:cNvSpPr>
            <a:spLocks noGrp="1"/>
          </p:cNvSpPr>
          <p:nvPr>
            <p:ph type="sldNum" sz="quarter" idx="12"/>
          </p:nvPr>
        </p:nvSpPr>
        <p:spPr/>
        <p:txBody>
          <a:body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3465736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标题与图文">
    <p:spTree>
      <p:nvGrpSpPr>
        <p:cNvPr id="1" name=""/>
        <p:cNvGrpSpPr/>
        <p:nvPr/>
      </p:nvGrpSpPr>
      <p:grpSpPr>
        <a:xfrm>
          <a:off x="0" y="0"/>
          <a:ext cx="0" cy="0"/>
          <a:chOff x="0" y="0"/>
          <a:chExt cx="0" cy="0"/>
        </a:xfrm>
      </p:grpSpPr>
      <p:sp>
        <p:nvSpPr>
          <p:cNvPr id="3" name="页脚占位符 2"/>
          <p:cNvSpPr>
            <a:spLocks noGrp="1"/>
          </p:cNvSpPr>
          <p:nvPr>
            <p:ph type="ftr" sz="quarter" idx="11"/>
          </p:nvPr>
        </p:nvSpPr>
        <p:spPr/>
        <p:txBody>
          <a:bodyPr/>
          <a:lstStyle>
            <a:lvl1pPr>
              <a:defRPr>
                <a:latin typeface="+mn-ea"/>
              </a:defRPr>
            </a:lvl1pPr>
          </a:lstStyle>
          <a:p>
            <a:endParaRPr lang="zh-CN" altLang="en-US"/>
          </a:p>
        </p:txBody>
      </p:sp>
      <p:sp>
        <p:nvSpPr>
          <p:cNvPr id="4" name="灯片编号占位符 3"/>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5" name="标题 4"/>
          <p:cNvSpPr>
            <a:spLocks noGrp="1"/>
          </p:cNvSpPr>
          <p:nvPr>
            <p:ph type="title" hasCustomPrompt="1"/>
          </p:nvPr>
        </p:nvSpPr>
        <p:spPr>
          <a:xfrm>
            <a:off x="840105" y="727710"/>
            <a:ext cx="3931920" cy="1115060"/>
          </a:xfrm>
        </p:spPr>
        <p:txBody>
          <a:bodyPr anchor="ctr" anchorCtr="0"/>
          <a:lstStyle>
            <a:lvl1pPr>
              <a:defRPr sz="3200">
                <a:latin typeface="+mn-ea"/>
                <a:ea typeface="+mn-ea"/>
              </a:defRPr>
            </a:lvl1pPr>
          </a:lstStyle>
          <a:p>
            <a:r>
              <a:rPr lang="zh-CN" altLang="en-US"/>
              <a:t>单击此处编辑标题</a:t>
            </a:r>
          </a:p>
        </p:txBody>
      </p:sp>
      <p:sp>
        <p:nvSpPr>
          <p:cNvPr id="6" name="内容占位符 5"/>
          <p:cNvSpPr>
            <a:spLocks noGrp="1"/>
          </p:cNvSpPr>
          <p:nvPr>
            <p:ph idx="1" hasCustomPrompt="1"/>
          </p:nvPr>
        </p:nvSpPr>
        <p:spPr>
          <a:xfrm>
            <a:off x="5138420" y="727710"/>
            <a:ext cx="6172200" cy="5403215"/>
          </a:xfrm>
        </p:spPr>
        <p:txBody>
          <a:bodyPr/>
          <a:lstStyle>
            <a:lvl1pPr>
              <a:defRPr sz="2400">
                <a:latin typeface="+mn-ea"/>
                <a:ea typeface="+mn-ea"/>
              </a:defRPr>
            </a:lvl1pPr>
            <a:lvl2pPr marL="457200" indent="0">
              <a:buNone/>
              <a:defRPr sz="2400">
                <a:latin typeface="+mn-ea"/>
                <a:ea typeface="+mn-ea"/>
              </a:defRPr>
            </a:lvl2pPr>
            <a:lvl3pPr>
              <a:defRPr sz="2400">
                <a:latin typeface="+mn-ea"/>
                <a:ea typeface="+mn-ea"/>
              </a:defRPr>
            </a:lvl3pPr>
            <a:lvl4pPr>
              <a:defRPr sz="2400">
                <a:latin typeface="+mn-ea"/>
                <a:ea typeface="+mn-ea"/>
              </a:defRPr>
            </a:lvl4pPr>
            <a:lvl5pPr>
              <a:defRPr sz="2400">
                <a:latin typeface="+mn-ea"/>
                <a:ea typeface="+mn-ea"/>
              </a:defRPr>
            </a:lvl5pPr>
            <a:lvl6pPr>
              <a:defRPr sz="2000"/>
            </a:lvl6pPr>
            <a:lvl7pPr>
              <a:defRPr sz="2000"/>
            </a:lvl7pPr>
            <a:lvl8pPr>
              <a:defRPr sz="2000"/>
            </a:lvl8pPr>
            <a:lvl9pPr>
              <a:defRPr sz="2000"/>
            </a:lvl9pPr>
          </a:lstStyle>
          <a:p>
            <a:pPr lvl="0"/>
            <a:r>
              <a:rPr lang="zh-CN" altLang="en-US"/>
              <a:t>单击此处编辑正文</a:t>
            </a:r>
          </a:p>
        </p:txBody>
      </p:sp>
      <p:sp>
        <p:nvSpPr>
          <p:cNvPr id="7" name="文本占位符 6"/>
          <p:cNvSpPr>
            <a:spLocks noGrp="1"/>
          </p:cNvSpPr>
          <p:nvPr>
            <p:ph type="body" sz="half" idx="2" hasCustomPrompt="1"/>
          </p:nvPr>
        </p:nvSpPr>
        <p:spPr>
          <a:xfrm>
            <a:off x="840105" y="2239645"/>
            <a:ext cx="3931920" cy="3891915"/>
          </a:xfrm>
        </p:spPr>
        <p:txBody>
          <a:bodyPr/>
          <a:lstStyle>
            <a:lvl1pPr marL="342900" indent="-342900">
              <a:buFont typeface="Arial" panose="020B0604020202020204" pitchFamily="34" charset="0"/>
              <a:buChar char="•"/>
              <a:defRPr sz="2400">
                <a:latin typeface="+mn-ea"/>
                <a:ea typeface="+mn-ea"/>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单击此处编辑正文</a:t>
            </a:r>
          </a:p>
          <a:p>
            <a:pPr lvl="0"/>
            <a:r>
              <a:rPr lang="zh-CN" altLang="en-US">
                <a:sym typeface="+mn-ea"/>
              </a:rPr>
              <a:t>单击此处编辑正文</a:t>
            </a:r>
            <a:endParaRPr lang="zh-CN" altLang="en-US"/>
          </a:p>
          <a:p>
            <a:pPr lvl="0"/>
            <a:r>
              <a:rPr lang="zh-CN" altLang="en-US">
                <a:sym typeface="+mn-ea"/>
              </a:rPr>
              <a:t>单击此处编辑正文</a:t>
            </a:r>
            <a:endParaRPr lang="zh-CN" altLang="en-US"/>
          </a:p>
          <a:p>
            <a:pPr lvl="0"/>
            <a:r>
              <a:rPr lang="zh-CN" altLang="en-US">
                <a:sym typeface="+mn-ea"/>
              </a:rPr>
              <a:t>单击此处编辑正文</a:t>
            </a:r>
          </a:p>
          <a:p>
            <a:pPr lvl="0"/>
            <a:r>
              <a:rPr lang="zh-CN" altLang="en-US">
                <a:sym typeface="+mn-ea"/>
              </a:rPr>
              <a:t>单击此处编辑正文</a:t>
            </a:r>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图片与注释">
    <p:spTree>
      <p:nvGrpSpPr>
        <p:cNvPr id="1" name=""/>
        <p:cNvGrpSpPr/>
        <p:nvPr/>
      </p:nvGrpSpPr>
      <p:grpSpPr>
        <a:xfrm>
          <a:off x="0" y="0"/>
          <a:ext cx="0" cy="0"/>
          <a:chOff x="0" y="0"/>
          <a:chExt cx="0" cy="0"/>
        </a:xfrm>
      </p:grpSpPr>
      <p:sp>
        <p:nvSpPr>
          <p:cNvPr id="6" name="页脚占位符 5"/>
          <p:cNvSpPr>
            <a:spLocks noGrp="1"/>
          </p:cNvSpPr>
          <p:nvPr>
            <p:ph type="ftr" sz="quarter" idx="11"/>
          </p:nvPr>
        </p:nvSpPr>
        <p:spPr/>
        <p:txBody>
          <a:bodyPr/>
          <a:lstStyle>
            <a:lvl1pPr>
              <a:defRPr>
                <a:latin typeface="+mn-ea"/>
              </a:defRPr>
            </a:lvl1pPr>
          </a:lstStyle>
          <a:p>
            <a:endParaRPr lang="zh-CN" altLang="en-US" dirty="0"/>
          </a:p>
        </p:txBody>
      </p:sp>
      <p:sp>
        <p:nvSpPr>
          <p:cNvPr id="7" name="灯片编号占位符 6"/>
          <p:cNvSpPr>
            <a:spLocks noGrp="1"/>
          </p:cNvSpPr>
          <p:nvPr>
            <p:ph type="sldNum" sz="quarter" idx="12"/>
          </p:nvPr>
        </p:nvSpPr>
        <p:spPr/>
        <p:txBody>
          <a:bodyPr/>
          <a:lstStyle>
            <a:lvl1pPr>
              <a:defRPr>
                <a:latin typeface="+mn-ea"/>
              </a:defRPr>
            </a:lvl1pPr>
          </a:lstStyle>
          <a:p>
            <a:fld id="{FABC47A4-756D-490B-A52F-7D9E2C9FC05F}" type="slidenum">
              <a:rPr lang="zh-CN" altLang="en-US" smtClean="0"/>
              <a:t>‹#›</a:t>
            </a:fld>
            <a:endParaRPr lang="zh-CN" altLang="en-US"/>
          </a:p>
        </p:txBody>
      </p:sp>
      <p:sp>
        <p:nvSpPr>
          <p:cNvPr id="9" name="标题 8"/>
          <p:cNvSpPr>
            <a:spLocks noGrp="1"/>
          </p:cNvSpPr>
          <p:nvPr>
            <p:ph type="title" hasCustomPrompt="1"/>
          </p:nvPr>
        </p:nvSpPr>
        <p:spPr>
          <a:xfrm>
            <a:off x="669925" y="5605145"/>
            <a:ext cx="10852150" cy="558165"/>
          </a:xfrm>
        </p:spPr>
        <p:txBody>
          <a:bodyPr/>
          <a:lstStyle>
            <a:lvl1pPr>
              <a:defRPr b="0">
                <a:latin typeface="+mn-ea"/>
                <a:ea typeface="+mn-ea"/>
              </a:defRPr>
            </a:lvl1pPr>
          </a:lstStyle>
          <a:p>
            <a:r>
              <a:rPr lang="zh-CN" altLang="en-US"/>
              <a:t>单击此处编辑正文</a:t>
            </a:r>
          </a:p>
        </p:txBody>
      </p:sp>
      <p:sp>
        <p:nvSpPr>
          <p:cNvPr id="8" name="内容占位符 7"/>
          <p:cNvSpPr>
            <a:spLocks noGrp="1"/>
          </p:cNvSpPr>
          <p:nvPr>
            <p:ph idx="1" hasCustomPrompt="1"/>
          </p:nvPr>
        </p:nvSpPr>
        <p:spPr>
          <a:xfrm>
            <a:off x="669925" y="641350"/>
            <a:ext cx="10852150" cy="4556125"/>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vertTitleAndTx" preserve="1">
  <p:cSld name="单张大图">
    <p:spTree>
      <p:nvGrpSpPr>
        <p:cNvPr id="1" name=""/>
        <p:cNvGrpSpPr/>
        <p:nvPr/>
      </p:nvGrpSpPr>
      <p:grpSpPr>
        <a:xfrm>
          <a:off x="0" y="0"/>
          <a:ext cx="0" cy="0"/>
          <a:chOff x="0" y="0"/>
          <a:chExt cx="0" cy="0"/>
        </a:xfrm>
      </p:grpSpPr>
      <p:sp>
        <p:nvSpPr>
          <p:cNvPr id="5" name="页脚占位符 4"/>
          <p:cNvSpPr>
            <a:spLocks noGrp="1"/>
          </p:cNvSpPr>
          <p:nvPr>
            <p:ph type="ftr" sz="quarter" idx="11"/>
          </p:nvPr>
        </p:nvSpPr>
        <p:spPr/>
        <p:txBody>
          <a:bodyPr/>
          <a:lstStyle>
            <a:lvl1pPr>
              <a:defRPr>
                <a:latin typeface="+mn-ea"/>
              </a:defRPr>
            </a:lvl1pPr>
          </a:lstStyle>
          <a:p>
            <a:endParaRPr lang="zh-CN" altLang="en-US"/>
          </a:p>
        </p:txBody>
      </p:sp>
      <p:sp>
        <p:nvSpPr>
          <p:cNvPr id="6" name="灯片编号占位符 5"/>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7" name="内容占位符 6"/>
          <p:cNvSpPr>
            <a:spLocks noGrp="1"/>
          </p:cNvSpPr>
          <p:nvPr>
            <p:ph idx="1" hasCustomPrompt="1"/>
          </p:nvPr>
        </p:nvSpPr>
        <p:spPr>
          <a:xfrm>
            <a:off x="0" y="0"/>
            <a:ext cx="12196445" cy="686816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457200" marR="0" lvl="1" indent="0" algn="l" defTabSz="914400" rtl="0" eaLnBrk="1" fontAlgn="auto" latinLnBrk="0" hangingPunct="1">
              <a:lnSpc>
                <a:spcPct val="130000"/>
              </a:lnSpc>
              <a:spcBef>
                <a:spcPts val="0"/>
              </a:spcBef>
              <a:spcAft>
                <a:spcPts val="1000"/>
              </a:spcAft>
              <a:buFont typeface="Arial" panose="020B0604020202020204" pitchFamily="34" charset="0"/>
              <a:buNone/>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两联图片">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内容占位符 1"/>
          <p:cNvSpPr>
            <a:spLocks noGrp="1"/>
          </p:cNvSpPr>
          <p:nvPr>
            <p:ph sz="half" idx="2" hasCustomPrompt="1"/>
          </p:nvPr>
        </p:nvSpPr>
        <p:spPr>
          <a:xfrm>
            <a:off x="467995"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单击此处编辑正文</a:t>
            </a:r>
          </a:p>
        </p:txBody>
      </p:sp>
      <p:sp>
        <p:nvSpPr>
          <p:cNvPr id="6" name="内容占位符 5"/>
          <p:cNvSpPr>
            <a:spLocks noGrp="1"/>
          </p:cNvSpPr>
          <p:nvPr>
            <p:ph sz="half" idx="13" hasCustomPrompt="1"/>
          </p:nvPr>
        </p:nvSpPr>
        <p:spPr>
          <a:xfrm>
            <a:off x="6287770" y="565150"/>
            <a:ext cx="5400040" cy="5727700"/>
          </a:xfrm>
        </p:spPr>
        <p:txBody>
          <a:bodyPr vert="horz"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2400" b="0" i="0" u="none" strike="noStrike" kern="1200" cap="none" spc="150" normalizeH="0" baseline="0" noProof="1" dirty="0">
                <a:solidFill>
                  <a:schemeClr val="tx1">
                    <a:lumMod val="75000"/>
                    <a:lumOff val="25000"/>
                  </a:schemeClr>
                </a:solidFill>
                <a:uFillTx/>
                <a:latin typeface="+mn-ea"/>
                <a:ea typeface="+mn-ea"/>
                <a:cs typeface="+mn-cs"/>
                <a:sym typeface="+mn-ea"/>
              </a:defRPr>
            </a:lvl5pPr>
          </a:lstStyle>
          <a:p>
            <a:pPr lvl="0"/>
            <a:r>
              <a:rPr dirty="0">
                <a:sym typeface="+mn-ea"/>
              </a:rPr>
              <a:t>单击此处编辑</a:t>
            </a:r>
            <a:r>
              <a:rPr>
                <a:sym typeface="+mn-ea"/>
              </a:rPr>
              <a:t>正文</a:t>
            </a:r>
            <a:endParaRPr dirty="0">
              <a:sym typeface="+mn-ea"/>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a:p>
        </p:txBody>
      </p:sp>
      <p:sp>
        <p:nvSpPr>
          <p:cNvPr id="2" name="标题 1"/>
          <p:cNvSpPr>
            <a:spLocks noGrp="1"/>
          </p:cNvSpPr>
          <p:nvPr>
            <p:ph type="title" hasCustomPrompt="1"/>
          </p:nvPr>
        </p:nvSpPr>
        <p:spPr>
          <a:xfrm>
            <a:off x="669882" y="623591"/>
            <a:ext cx="10852237" cy="899167"/>
          </a:xfrm>
        </p:spPr>
        <p:txBody>
          <a:bodyPr vert="horz" lIns="101600" tIns="38100" rIns="25400" bIns="38100" rtlCol="0" anchor="ctr" anchorCtr="0">
            <a:noAutofit/>
          </a:bodyPr>
          <a:lstStyle>
            <a:lvl1pPr marL="0" marR="0" algn="ctr" defTabSz="914400" rtl="0" eaLnBrk="1" fontAlgn="auto" latinLnBrk="0" hangingPunct="1">
              <a:lnSpc>
                <a:spcPct val="100000"/>
              </a:lnSpc>
              <a:buNone/>
              <a:defRPr kumimoji="0" lang="zh-CN" altLang="en-US" sz="3200" b="0" i="0" u="none" strike="noStrike" kern="1200" cap="none" spc="600" normalizeH="0" baseline="0" noProof="1" dirty="0">
                <a:solidFill>
                  <a:schemeClr val="tx1"/>
                </a:solidFill>
                <a:effectLst/>
                <a:uFillTx/>
                <a:latin typeface="+mn-ea"/>
                <a:ea typeface="+mn-ea"/>
                <a:cs typeface="+mj-cs"/>
                <a:sym typeface="+mn-ea"/>
              </a:defRPr>
            </a:lvl1pPr>
          </a:lstStyle>
          <a:p>
            <a:pPr lvl="0"/>
            <a:r>
              <a:rPr>
                <a:sym typeface="+mn-ea"/>
              </a:rPr>
              <a:t>单击此处编辑标题</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空白">
    <p:bg>
      <p:bgPr>
        <a:solidFill>
          <a:srgbClr val="FCFCFC"/>
        </a:solidFill>
        <a:effectLst/>
      </p:bgPr>
    </p:bg>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lvl1pPr>
              <a:defRPr>
                <a:latin typeface="+mn-ea"/>
              </a:defRPr>
            </a:lvl1pPr>
          </a:lstStyle>
          <a:p>
            <a:endParaRPr lang="zh-CN" altLang="en-US" dirty="0"/>
          </a:p>
        </p:txBody>
      </p:sp>
      <p:sp>
        <p:nvSpPr>
          <p:cNvPr id="5" name="灯片编号占位符 4"/>
          <p:cNvSpPr>
            <a:spLocks noGrp="1"/>
          </p:cNvSpPr>
          <p:nvPr>
            <p:ph type="sldNum" sz="quarter" idx="12"/>
          </p:nvPr>
        </p:nvSpPr>
        <p:spPr/>
        <p:txBody>
          <a:bodyPr/>
          <a:lstStyle>
            <a:lvl1pPr>
              <a:defRPr>
                <a:latin typeface="+mn-ea"/>
              </a:defRPr>
            </a:lvl1pPr>
          </a:lstStyle>
          <a:p>
            <a:fld id="{49AE70B2-8BF9-45C0-BB95-33D1B9D3A854}" type="slidenum">
              <a:rPr lang="zh-CN" altLang="en-US" smtClean="0"/>
              <a:t>‹#›</a:t>
            </a:fld>
            <a:endParaRPr lang="zh-CN" altLang="en-US" dirty="0"/>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cxnSp>
        <p:nvCxnSpPr>
          <p:cNvPr id="2" name="直线连接符 1">
            <a:extLst>
              <a:ext uri="{FF2B5EF4-FFF2-40B4-BE49-F238E27FC236}">
                <a16:creationId xmlns:a16="http://schemas.microsoft.com/office/drawing/2014/main" id="{2912F515-B038-A349-892E-BFCF97AE9535}"/>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3" name="菱形 2">
            <a:extLst>
              <a:ext uri="{FF2B5EF4-FFF2-40B4-BE49-F238E27FC236}">
                <a16:creationId xmlns:a16="http://schemas.microsoft.com/office/drawing/2014/main" id="{E27A29F6-E77B-F04A-818E-A39FCB8B5CDF}"/>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菱形 3">
            <a:extLst>
              <a:ext uri="{FF2B5EF4-FFF2-40B4-BE49-F238E27FC236}">
                <a16:creationId xmlns:a16="http://schemas.microsoft.com/office/drawing/2014/main" id="{EA970BFB-8F21-8449-8FD0-B35FC5880053}"/>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5" name="图片 4">
            <a:extLst>
              <a:ext uri="{FF2B5EF4-FFF2-40B4-BE49-F238E27FC236}">
                <a16:creationId xmlns:a16="http://schemas.microsoft.com/office/drawing/2014/main" id="{1DD098FE-AFB7-5C4D-90DD-DF9E25A79C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nvPr>
        </p:nvSpPr>
        <p:spPr>
          <a:xfrm>
            <a:off x="879742" y="6349833"/>
            <a:ext cx="2700000" cy="316800"/>
          </a:xfrm>
          <a:prstGeom prst="rect">
            <a:avLst/>
          </a:prstGeom>
        </p:spPr>
        <p:txBody>
          <a:bodyPr vert="horz" lIns="91440" tIns="45720" rIns="91440" bIns="45720" rtlCol="0" anchor="ctr">
            <a:normAutofit/>
          </a:bodyPr>
          <a:lstStyle>
            <a:lvl1pPr algn="l">
              <a:defRPr sz="1200">
                <a:solidFill>
                  <a:schemeClr val="tx1">
                    <a:tint val="75000"/>
                  </a:schemeClr>
                </a:solidFill>
                <a:latin typeface="+mn-ea"/>
              </a:defRPr>
            </a:lvl1pPr>
          </a:lstStyle>
          <a:p>
            <a:fld id="{760FBDFE-C587-4B4C-A407-44438C67B59E}" type="datetimeFigureOut">
              <a:rPr lang="zh-CN" altLang="en-US" smtClean="0"/>
              <a:t>2022/3/21</a:t>
            </a:fld>
            <a:endParaRPr lang="zh-CN" altLang="en-US"/>
          </a:p>
        </p:txBody>
      </p:sp>
      <p:sp>
        <p:nvSpPr>
          <p:cNvPr id="5" name="页脚占位符 4"/>
          <p:cNvSpPr>
            <a:spLocks noGrp="1"/>
          </p:cNvSpPr>
          <p:nvPr>
            <p:ph type="ftr" sz="quarter" idx="3"/>
          </p:nvPr>
        </p:nvSpPr>
        <p:spPr>
          <a:xfrm>
            <a:off x="4116000" y="6349833"/>
            <a:ext cx="3960000" cy="316800"/>
          </a:xfrm>
          <a:prstGeom prst="rect">
            <a:avLst/>
          </a:prstGeom>
        </p:spPr>
        <p:txBody>
          <a:bodyPr vert="horz" lIns="91440" tIns="45720" rIns="91440" bIns="45720" rtlCol="0" anchor="ctr">
            <a:normAutofit/>
          </a:bodyPr>
          <a:lstStyle>
            <a:lvl1pPr algn="ctr">
              <a:defRPr sz="1200">
                <a:solidFill>
                  <a:schemeClr val="tx1">
                    <a:tint val="75000"/>
                  </a:schemeClr>
                </a:solidFill>
                <a:latin typeface="+mn-ea"/>
              </a:defRPr>
            </a:lvl1pPr>
          </a:lstStyle>
          <a:p>
            <a:endParaRPr lang="zh-CN" altLang="en-US" dirty="0"/>
          </a:p>
        </p:txBody>
      </p:sp>
      <p:sp>
        <p:nvSpPr>
          <p:cNvPr id="6" name="灯片编号占位符 5"/>
          <p:cNvSpPr>
            <a:spLocks noGrp="1"/>
          </p:cNvSpPr>
          <p:nvPr>
            <p:ph type="sldNum" sz="quarter" idx="4"/>
          </p:nvPr>
        </p:nvSpPr>
        <p:spPr>
          <a:xfrm>
            <a:off x="8610600" y="6349833"/>
            <a:ext cx="2700000" cy="316800"/>
          </a:xfrm>
          <a:prstGeom prst="rect">
            <a:avLst/>
          </a:prstGeom>
        </p:spPr>
        <p:txBody>
          <a:bodyPr vert="horz" lIns="91440" tIns="45720" rIns="91440" bIns="45720" rtlCol="0" anchor="ctr">
            <a:normAutofit/>
          </a:bodyPr>
          <a:lstStyle>
            <a:lvl1pPr algn="r">
              <a:defRPr sz="1200">
                <a:solidFill>
                  <a:schemeClr val="tx1">
                    <a:tint val="75000"/>
                  </a:schemeClr>
                </a:solidFill>
                <a:latin typeface="+mn-ea"/>
              </a:defRPr>
            </a:lvl1pPr>
          </a:lstStyle>
          <a:p>
            <a:fld id="{49AE70B2-8BF9-45C0-BB95-33D1B9D3A854}" type="slidenum">
              <a:rPr lang="zh-CN" altLang="en-US" smtClean="0"/>
              <a:t>‹#›</a:t>
            </a:fld>
            <a:endParaRPr lang="zh-CN" altLang="en-US" dirty="0"/>
          </a:p>
        </p:txBody>
      </p:sp>
      <p:sp>
        <p:nvSpPr>
          <p:cNvPr id="7" name="KSO_TEMPLATE" hidden="1"/>
          <p:cNvSpPr/>
          <p:nvPr userDrawn="1"/>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标题 7"/>
          <p:cNvSpPr>
            <a:spLocks noGrp="1"/>
          </p:cNvSpPr>
          <p:nvPr>
            <p:ph type="title" hasCustomPrompt="1"/>
          </p:nvPr>
        </p:nvSpPr>
        <p:spPr>
          <a:xfrm>
            <a:off x="669882" y="581225"/>
            <a:ext cx="10852237" cy="648000"/>
          </a:xfrm>
        </p:spPr>
        <p:txBody>
          <a:bodyPr vert="horz" lIns="101600" tIns="38100" rIns="76200" bIns="38100" rtlCol="0" anchor="ctr" anchorCtr="0">
            <a:noAutofit/>
          </a:bodyPr>
          <a:lstStyle>
            <a:lvl1pPr marL="0" marR="0" algn="l" defTabSz="914400" rtl="0" eaLnBrk="1" fontAlgn="auto" latinLnBrk="0" hangingPunct="1">
              <a:lnSpc>
                <a:spcPct val="100000"/>
              </a:lnSpc>
              <a:buNone/>
              <a:defRPr kumimoji="0" lang="zh-CN" altLang="en-US" sz="3200" b="1" i="0" u="none" strike="noStrike" kern="1200" cap="none" spc="200" normalizeH="0" baseline="0" noProof="1" dirty="0">
                <a:solidFill>
                  <a:schemeClr val="tx1"/>
                </a:solidFill>
                <a:uFillTx/>
                <a:latin typeface="+mn-ea"/>
                <a:ea typeface="+mn-ea"/>
                <a:cs typeface="+mj-cs"/>
                <a:sym typeface="+mn-ea"/>
              </a:defRPr>
            </a:lvl1pPr>
          </a:lstStyle>
          <a:p>
            <a:pPr lvl="0"/>
            <a:r>
              <a:rPr dirty="0">
                <a:sym typeface="+mn-ea"/>
              </a:rPr>
              <a:t>单击此处编辑标题</a:t>
            </a:r>
          </a:p>
        </p:txBody>
      </p:sp>
      <p:sp>
        <p:nvSpPr>
          <p:cNvPr id="9" name="文本占位符 8"/>
          <p:cNvSpPr>
            <a:spLocks noGrp="1"/>
          </p:cNvSpPr>
          <p:nvPr>
            <p:ph type="body" idx="1" hasCustomPrompt="1"/>
          </p:nvPr>
        </p:nvSpPr>
        <p:spPr>
          <a:xfrm>
            <a:off x="669925" y="1508125"/>
            <a:ext cx="10852150" cy="4749165"/>
          </a:xfrm>
          <a:prstGeom prst="rect">
            <a:avLst/>
          </a:prstGeom>
        </p:spPr>
        <p:txBody>
          <a:bodyPr vert="horz" lIns="101600" tIns="0" rIns="82550" bIns="0" rtlCol="0">
            <a:normAutofit/>
          </a:bodyPr>
          <a:lstStyle>
            <a:lvl1pPr>
              <a:defRPr sz="2400"/>
            </a:lvl1pPr>
            <a:lvl2pPr>
              <a:defRPr sz="2400"/>
            </a:lvl2pPr>
            <a:lvl3pPr>
              <a:defRPr sz="2400"/>
            </a:lvl3pPr>
            <a:lvl4pPr>
              <a:defRPr sz="2400"/>
            </a:lvl4pPr>
            <a:lvl5pPr>
              <a:defRPr sz="2400"/>
            </a:lvl5pPr>
          </a:lstStyle>
          <a:p>
            <a:pPr lvl="0"/>
            <a:r>
              <a:rPr lang="zh-CN" altLang="en-US" dirty="0"/>
              <a:t>单击此处编辑正文</a:t>
            </a:r>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a:p>
            <a:pPr lvl="0"/>
            <a:r>
              <a:rPr lang="zh-CN" altLang="en-US" dirty="0">
                <a:sym typeface="+mn-ea"/>
              </a:rPr>
              <a:t>单击此处编辑正文</a:t>
            </a:r>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xStyles>
    <p:titleStyle>
      <a:lvl1pPr algn="l" defTabSz="914400" rtl="0" eaLnBrk="1" fontAlgn="auto" latinLnBrk="0" hangingPunct="1">
        <a:lnSpc>
          <a:spcPct val="100000"/>
        </a:lnSpc>
        <a:spcBef>
          <a:spcPct val="0"/>
        </a:spcBef>
        <a:buNone/>
        <a:defRPr sz="2800" b="1" u="none" strike="noStrike" kern="1200" cap="none" spc="200" normalizeH="0">
          <a:solidFill>
            <a:schemeClr val="tx1"/>
          </a:solidFill>
          <a:uFillTx/>
          <a:latin typeface="+mn-ea"/>
          <a:ea typeface="+mn-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mn-ea"/>
          <a:ea typeface="+mn-ea"/>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mn-ea"/>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CFCFC"/>
        </a:solidFill>
        <a:effectLst/>
      </p:bgPr>
    </p:bg>
    <p:spTree>
      <p:nvGrpSpPr>
        <p:cNvPr id="1" name=""/>
        <p:cNvGrpSpPr/>
        <p:nvPr/>
      </p:nvGrpSpPr>
      <p:grpSpPr>
        <a:xfrm>
          <a:off x="0" y="0"/>
          <a:ext cx="0" cy="0"/>
          <a:chOff x="0" y="0"/>
          <a:chExt cx="0" cy="0"/>
        </a:xfrm>
      </p:grpSpPr>
      <p:cxnSp>
        <p:nvCxnSpPr>
          <p:cNvPr id="12" name="直线连接符 11">
            <a:extLst>
              <a:ext uri="{FF2B5EF4-FFF2-40B4-BE49-F238E27FC236}">
                <a16:creationId xmlns:a16="http://schemas.microsoft.com/office/drawing/2014/main" id="{1A7991DB-EFCE-5748-8A08-14F0F260D753}"/>
              </a:ext>
            </a:extLst>
          </p:cNvPr>
          <p:cNvCxnSpPr>
            <a:cxnSpLocks/>
          </p:cNvCxnSpPr>
          <p:nvPr userDrawn="1"/>
        </p:nvCxnSpPr>
        <p:spPr>
          <a:xfrm>
            <a:off x="-81280" y="892817"/>
            <a:ext cx="12344400" cy="0"/>
          </a:xfrm>
          <a:prstGeom prst="line">
            <a:avLst/>
          </a:prstGeom>
          <a:ln w="12700">
            <a:solidFill>
              <a:srgbClr val="00ADFF"/>
            </a:solidFill>
          </a:ln>
        </p:spPr>
        <p:style>
          <a:lnRef idx="1">
            <a:schemeClr val="accent1"/>
          </a:lnRef>
          <a:fillRef idx="0">
            <a:schemeClr val="accent1"/>
          </a:fillRef>
          <a:effectRef idx="0">
            <a:schemeClr val="accent1"/>
          </a:effectRef>
          <a:fontRef idx="minor">
            <a:schemeClr val="tx1"/>
          </a:fontRef>
        </p:style>
      </p:cxnSp>
      <p:sp>
        <p:nvSpPr>
          <p:cNvPr id="13" name="菱形 12">
            <a:extLst>
              <a:ext uri="{FF2B5EF4-FFF2-40B4-BE49-F238E27FC236}">
                <a16:creationId xmlns:a16="http://schemas.microsoft.com/office/drawing/2014/main" id="{6491ABF5-FC4F-B242-BBDA-4415DBCB4A3E}"/>
              </a:ext>
            </a:extLst>
          </p:cNvPr>
          <p:cNvSpPr/>
          <p:nvPr userDrawn="1"/>
        </p:nvSpPr>
        <p:spPr>
          <a:xfrm>
            <a:off x="405896" y="294147"/>
            <a:ext cx="426720" cy="426720"/>
          </a:xfrm>
          <a:prstGeom prst="diamond">
            <a:avLst/>
          </a:prstGeom>
          <a:noFill/>
          <a:ln>
            <a:solidFill>
              <a:srgbClr val="189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菱形 13">
            <a:extLst>
              <a:ext uri="{FF2B5EF4-FFF2-40B4-BE49-F238E27FC236}">
                <a16:creationId xmlns:a16="http://schemas.microsoft.com/office/drawing/2014/main" id="{98E4370B-E749-764C-93BF-B3404A97E29E}"/>
              </a:ext>
            </a:extLst>
          </p:cNvPr>
          <p:cNvSpPr/>
          <p:nvPr userDrawn="1"/>
        </p:nvSpPr>
        <p:spPr>
          <a:xfrm>
            <a:off x="548136" y="294147"/>
            <a:ext cx="426720" cy="426720"/>
          </a:xfrm>
          <a:prstGeom prst="diamond">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图片 14">
            <a:extLst>
              <a:ext uri="{FF2B5EF4-FFF2-40B4-BE49-F238E27FC236}">
                <a16:creationId xmlns:a16="http://schemas.microsoft.com/office/drawing/2014/main" id="{6967227E-3C72-EF41-8DA9-3B9CE06B27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148648" y="182881"/>
            <a:ext cx="1619172" cy="649252"/>
          </a:xfrm>
          <a:prstGeom prst="rect">
            <a:avLst/>
          </a:prstGeom>
        </p:spPr>
      </p:pic>
    </p:spTree>
  </p:cSld>
  <p:clrMap bg1="lt1" tx1="dk1" bg2="lt2" tx2="dk2" accent1="accent1" accent2="accent2" accent3="accent3" accent4="accent4" accent5="accent5" accent6="accent6" hlink="hlink" folHlink="folHlink"/>
  <p:sldLayoutIdLst>
    <p:sldLayoutId id="2147483658" r:id="rId1"/>
    <p:sldLayoutId id="214748365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EF2C65A-6A03-4E49-89BD-678854BE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a:extLst>
              <a:ext uri="{FF2B5EF4-FFF2-40B4-BE49-F238E27FC236}">
                <a16:creationId xmlns:a16="http://schemas.microsoft.com/office/drawing/2014/main" id="{3218A191-4DF9-4942-861D-83A8EF11AE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kumimoji="1" lang="zh-CN" altLang="en-US"/>
              <a:t>编辑母版文本样式
第二级
第三级
第四级
第五级</a:t>
            </a:r>
          </a:p>
        </p:txBody>
      </p:sp>
      <p:sp>
        <p:nvSpPr>
          <p:cNvPr id="4" name="日期占位符 3">
            <a:extLst>
              <a:ext uri="{FF2B5EF4-FFF2-40B4-BE49-F238E27FC236}">
                <a16:creationId xmlns:a16="http://schemas.microsoft.com/office/drawing/2014/main" id="{6E3EF501-FB8E-4F40-9B47-F6F362B774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B0EF48-8DB5-8945-9B5B-26D07079F5C6}" type="datetimeFigureOut">
              <a:rPr kumimoji="1" lang="zh-CN" altLang="en-US" smtClean="0"/>
              <a:t>2022/3/21</a:t>
            </a:fld>
            <a:endParaRPr kumimoji="1" lang="zh-CN" altLang="en-US"/>
          </a:p>
        </p:txBody>
      </p:sp>
      <p:sp>
        <p:nvSpPr>
          <p:cNvPr id="5" name="页脚占位符 4">
            <a:extLst>
              <a:ext uri="{FF2B5EF4-FFF2-40B4-BE49-F238E27FC236}">
                <a16:creationId xmlns:a16="http://schemas.microsoft.com/office/drawing/2014/main" id="{F65A07AA-D009-9842-9D07-0D7CEE5B95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灯片编号占位符 5">
            <a:extLst>
              <a:ext uri="{FF2B5EF4-FFF2-40B4-BE49-F238E27FC236}">
                <a16:creationId xmlns:a16="http://schemas.microsoft.com/office/drawing/2014/main" id="{707822D6-E01A-384D-B8FD-BDC8DB2ABD6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30FB73-DCAE-F64F-A102-A3F4BCC8C0AF}" type="slidenum">
              <a:rPr kumimoji="1" lang="zh-CN" altLang="en-US" smtClean="0"/>
              <a:t>‹#›</a:t>
            </a:fld>
            <a:endParaRPr kumimoji="1" lang="zh-CN" altLang="en-US"/>
          </a:p>
        </p:txBody>
      </p:sp>
    </p:spTree>
    <p:extLst>
      <p:ext uri="{BB962C8B-B14F-4D97-AF65-F5344CB8AC3E}">
        <p14:creationId xmlns:p14="http://schemas.microsoft.com/office/powerpoint/2010/main" val="179925752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0.png"/><Relationship Id="rId3" Type="http://schemas.openxmlformats.org/officeDocument/2006/relationships/tags" Target="../tags/tag3.xml"/><Relationship Id="rId7" Type="http://schemas.openxmlformats.org/officeDocument/2006/relationships/image" Target="../media/image5.png"/><Relationship Id="rId12" Type="http://schemas.openxmlformats.org/officeDocument/2006/relationships/image" Target="../media/image2.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slideLayout" Target="../slideLayouts/slideLayout9.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4"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tags" Target="../tags/tag19.xml"/><Relationship Id="rId18" Type="http://schemas.openxmlformats.org/officeDocument/2006/relationships/tags" Target="../tags/tag24.xml"/><Relationship Id="rId26" Type="http://schemas.openxmlformats.org/officeDocument/2006/relationships/tags" Target="../tags/tag32.xml"/><Relationship Id="rId3" Type="http://schemas.openxmlformats.org/officeDocument/2006/relationships/tags" Target="../tags/tag9.xml"/><Relationship Id="rId21" Type="http://schemas.openxmlformats.org/officeDocument/2006/relationships/tags" Target="../tags/tag27.xml"/><Relationship Id="rId7" Type="http://schemas.openxmlformats.org/officeDocument/2006/relationships/tags" Target="../tags/tag13.xml"/><Relationship Id="rId12" Type="http://schemas.openxmlformats.org/officeDocument/2006/relationships/tags" Target="../tags/tag18.xml"/><Relationship Id="rId17" Type="http://schemas.openxmlformats.org/officeDocument/2006/relationships/tags" Target="../tags/tag23.xml"/><Relationship Id="rId25" Type="http://schemas.openxmlformats.org/officeDocument/2006/relationships/tags" Target="../tags/tag31.xml"/><Relationship Id="rId2" Type="http://schemas.openxmlformats.org/officeDocument/2006/relationships/tags" Target="../tags/tag8.xml"/><Relationship Id="rId16" Type="http://schemas.openxmlformats.org/officeDocument/2006/relationships/tags" Target="../tags/tag22.xml"/><Relationship Id="rId20" Type="http://schemas.openxmlformats.org/officeDocument/2006/relationships/tags" Target="../tags/tag26.xml"/><Relationship Id="rId29" Type="http://schemas.openxmlformats.org/officeDocument/2006/relationships/tags" Target="../tags/tag35.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24" Type="http://schemas.openxmlformats.org/officeDocument/2006/relationships/tags" Target="../tags/tag30.xml"/><Relationship Id="rId32" Type="http://schemas.openxmlformats.org/officeDocument/2006/relationships/slideLayout" Target="../slideLayouts/slideLayout10.xml"/><Relationship Id="rId5" Type="http://schemas.openxmlformats.org/officeDocument/2006/relationships/tags" Target="../tags/tag11.xml"/><Relationship Id="rId15" Type="http://schemas.openxmlformats.org/officeDocument/2006/relationships/tags" Target="../tags/tag21.xml"/><Relationship Id="rId23" Type="http://schemas.openxmlformats.org/officeDocument/2006/relationships/tags" Target="../tags/tag29.xml"/><Relationship Id="rId28" Type="http://schemas.openxmlformats.org/officeDocument/2006/relationships/tags" Target="../tags/tag34.xml"/><Relationship Id="rId10" Type="http://schemas.openxmlformats.org/officeDocument/2006/relationships/tags" Target="../tags/tag16.xml"/><Relationship Id="rId19" Type="http://schemas.openxmlformats.org/officeDocument/2006/relationships/tags" Target="../tags/tag25.xml"/><Relationship Id="rId31" Type="http://schemas.openxmlformats.org/officeDocument/2006/relationships/tags" Target="../tags/tag37.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tags" Target="../tags/tag20.xml"/><Relationship Id="rId22" Type="http://schemas.openxmlformats.org/officeDocument/2006/relationships/tags" Target="../tags/tag28.xml"/><Relationship Id="rId27" Type="http://schemas.openxmlformats.org/officeDocument/2006/relationships/tags" Target="../tags/tag33.xml"/><Relationship Id="rId30" Type="http://schemas.openxmlformats.org/officeDocument/2006/relationships/tags" Target="../tags/tag36.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A_Graphic 8">
            <a:extLst>
              <a:ext uri="{FF2B5EF4-FFF2-40B4-BE49-F238E27FC236}">
                <a16:creationId xmlns:a16="http://schemas.microsoft.com/office/drawing/2014/main" id="{C8FB06FB-D521-A24E-9D15-C852DF492CD9}"/>
              </a:ext>
            </a:extLst>
          </p:cNvPr>
          <p:cNvPicPr>
            <a:picLocks noChangeAspect="1"/>
          </p:cNvPicPr>
          <p:nvPr>
            <p:custDataLst>
              <p:tags r:id="rId1"/>
            </p:custDataLst>
          </p:nvPr>
        </p:nvPicPr>
        <p:blipFill rotWithShape="1">
          <a:blip r:embed="rId5">
            <a:extLst>
              <a:ext uri="{96DAC541-7B7A-43D3-8B79-37D633B846F1}">
                <asvg:svgBlip xmlns:asvg="http://schemas.microsoft.com/office/drawing/2016/SVG/main" r:embed="rId6"/>
              </a:ext>
            </a:extLst>
          </a:blip>
          <a:srcRect l="14747" t="23338" r="61364" b="32149"/>
          <a:stretch/>
        </p:blipFill>
        <p:spPr>
          <a:xfrm>
            <a:off x="19269" y="-3"/>
            <a:ext cx="3200401" cy="6858000"/>
          </a:xfrm>
          <a:custGeom>
            <a:avLst/>
            <a:gdLst>
              <a:gd name="connsiteX0" fmla="*/ 0 w 3200401"/>
              <a:gd name="connsiteY0" fmla="*/ 0 h 6858000"/>
              <a:gd name="connsiteX1" fmla="*/ 3200401 w 3200401"/>
              <a:gd name="connsiteY1" fmla="*/ 0 h 6858000"/>
              <a:gd name="connsiteX2" fmla="*/ 3200401 w 3200401"/>
              <a:gd name="connsiteY2" fmla="*/ 6464595 h 6858000"/>
              <a:gd name="connsiteX3" fmla="*/ 2796364 w 3200401"/>
              <a:gd name="connsiteY3" fmla="*/ 6464595 h 6858000"/>
              <a:gd name="connsiteX4" fmla="*/ 2796364 w 3200401"/>
              <a:gd name="connsiteY4" fmla="*/ 6858000 h 6858000"/>
              <a:gd name="connsiteX5" fmla="*/ 0 w 3200401"/>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401" h="6858000">
                <a:moveTo>
                  <a:pt x="0" y="0"/>
                </a:moveTo>
                <a:lnTo>
                  <a:pt x="3200401" y="0"/>
                </a:lnTo>
                <a:lnTo>
                  <a:pt x="3200401" y="6464595"/>
                </a:lnTo>
                <a:lnTo>
                  <a:pt x="2796364" y="6464595"/>
                </a:lnTo>
                <a:lnTo>
                  <a:pt x="2796364" y="6858000"/>
                </a:lnTo>
                <a:lnTo>
                  <a:pt x="0" y="6858000"/>
                </a:lnTo>
                <a:close/>
              </a:path>
            </a:pathLst>
          </a:custGeom>
        </p:spPr>
      </p:pic>
      <p:pic>
        <p:nvPicPr>
          <p:cNvPr id="11" name="PA_Graphic 6">
            <a:extLst>
              <a:ext uri="{FF2B5EF4-FFF2-40B4-BE49-F238E27FC236}">
                <a16:creationId xmlns:a16="http://schemas.microsoft.com/office/drawing/2014/main" id="{5123F1EB-071B-B24F-B152-BAF2851FADFA}"/>
              </a:ext>
            </a:extLst>
          </p:cNvPr>
          <p:cNvPicPr>
            <a:picLocks noChangeAspect="1"/>
          </p:cNvPicPr>
          <p:nvPr>
            <p:custDataLst>
              <p:tags r:id="rId2"/>
            </p:custDataLst>
          </p:nvPr>
        </p:nvPicPr>
        <p:blipFill rotWithShape="1">
          <a:blip r:embed="rId5">
            <a:extLst>
              <a:ext uri="{96DAC541-7B7A-43D3-8B79-37D633B846F1}">
                <asvg:svgBlip xmlns:asvg="http://schemas.microsoft.com/office/drawing/2016/SVG/main" r:embed="rId6"/>
              </a:ext>
            </a:extLst>
          </a:blip>
          <a:srcRect l="34627" t="23338" r="15398" b="32149"/>
          <a:stretch/>
        </p:blipFill>
        <p:spPr>
          <a:xfrm>
            <a:off x="5497033" y="0"/>
            <a:ext cx="6694967" cy="6858000"/>
          </a:xfrm>
          <a:custGeom>
            <a:avLst/>
            <a:gdLst>
              <a:gd name="connsiteX0" fmla="*/ 598967 w 6694967"/>
              <a:gd name="connsiteY0" fmla="*/ 0 h 6858000"/>
              <a:gd name="connsiteX1" fmla="*/ 6694967 w 6694967"/>
              <a:gd name="connsiteY1" fmla="*/ 0 h 6858000"/>
              <a:gd name="connsiteX2" fmla="*/ 6694967 w 6694967"/>
              <a:gd name="connsiteY2" fmla="*/ 6858000 h 6858000"/>
              <a:gd name="connsiteX3" fmla="*/ 0 w 6694967"/>
              <a:gd name="connsiteY3" fmla="*/ 6858000 h 6858000"/>
              <a:gd name="connsiteX4" fmla="*/ 0 w 6694967"/>
              <a:gd name="connsiteY4" fmla="*/ 744279 h 6858000"/>
              <a:gd name="connsiteX5" fmla="*/ 598967 w 6694967"/>
              <a:gd name="connsiteY5" fmla="*/ 74427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967" h="6858000">
                <a:moveTo>
                  <a:pt x="598967" y="0"/>
                </a:moveTo>
                <a:lnTo>
                  <a:pt x="6694967" y="0"/>
                </a:lnTo>
                <a:lnTo>
                  <a:pt x="6694967" y="6858000"/>
                </a:lnTo>
                <a:lnTo>
                  <a:pt x="0" y="6858000"/>
                </a:lnTo>
                <a:lnTo>
                  <a:pt x="0" y="744279"/>
                </a:lnTo>
                <a:lnTo>
                  <a:pt x="598967" y="744279"/>
                </a:lnTo>
                <a:close/>
              </a:path>
            </a:pathLst>
          </a:custGeom>
        </p:spPr>
      </p:pic>
      <p:pic>
        <p:nvPicPr>
          <p:cNvPr id="12" name="PA_Graphic 10">
            <a:extLst>
              <a:ext uri="{FF2B5EF4-FFF2-40B4-BE49-F238E27FC236}">
                <a16:creationId xmlns:a16="http://schemas.microsoft.com/office/drawing/2014/main" id="{73C8DFAD-AA58-7B4F-A45C-BF46121D61BC}"/>
              </a:ext>
            </a:extLst>
          </p:cNvPr>
          <p:cNvPicPr>
            <a:picLocks noChangeAspect="1"/>
          </p:cNvPicPr>
          <p:nvPr>
            <p:custDataLst>
              <p:tags r:id="rId3"/>
            </p:custDataLst>
          </p:nvPr>
        </p:nvPicPr>
        <p:blipFill>
          <a:blip r:embed="rId7">
            <a:extLst>
              <a:ext uri="{96DAC541-7B7A-43D3-8B79-37D633B846F1}">
                <asvg:svgBlip xmlns:asvg="http://schemas.microsoft.com/office/drawing/2016/SVG/main" r:embed="rId8"/>
              </a:ext>
            </a:extLst>
          </a:blip>
          <a:stretch>
            <a:fillRect/>
          </a:stretch>
        </p:blipFill>
        <p:spPr>
          <a:xfrm>
            <a:off x="451053" y="387423"/>
            <a:ext cx="11289893" cy="6083153"/>
          </a:xfrm>
          <a:prstGeom prst="rect">
            <a:avLst/>
          </a:prstGeom>
          <a:effectLst>
            <a:outerShdw blurRad="50800" dist="38100" dir="2700000" algn="tl" rotWithShape="0">
              <a:prstClr val="black">
                <a:alpha val="40000"/>
              </a:prstClr>
            </a:outerShdw>
          </a:effectLst>
        </p:spPr>
      </p:pic>
      <p:pic>
        <p:nvPicPr>
          <p:cNvPr id="13" name="图形 12">
            <a:extLst>
              <a:ext uri="{FF2B5EF4-FFF2-40B4-BE49-F238E27FC236}">
                <a16:creationId xmlns:a16="http://schemas.microsoft.com/office/drawing/2014/main" id="{6585306A-65E4-A64A-B7DA-E89A04742C5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181730" y="387422"/>
            <a:ext cx="6017032" cy="6083153"/>
          </a:xfrm>
          <a:prstGeom prst="rect">
            <a:avLst/>
          </a:prstGeom>
        </p:spPr>
      </p:pic>
      <p:sp>
        <p:nvSpPr>
          <p:cNvPr id="14" name="Freeform: Shape 3">
            <a:extLst>
              <a:ext uri="{FF2B5EF4-FFF2-40B4-BE49-F238E27FC236}">
                <a16:creationId xmlns:a16="http://schemas.microsoft.com/office/drawing/2014/main" id="{A1F8AF08-E56C-CE4F-904F-D5C12E9761F2}"/>
              </a:ext>
            </a:extLst>
          </p:cNvPr>
          <p:cNvSpPr/>
          <p:nvPr/>
        </p:nvSpPr>
        <p:spPr>
          <a:xfrm flipH="1">
            <a:off x="5893298" y="-3"/>
            <a:ext cx="6298701" cy="5809747"/>
          </a:xfrm>
          <a:custGeom>
            <a:avLst/>
            <a:gdLst>
              <a:gd name="connsiteX0" fmla="*/ 0 w 7629480"/>
              <a:gd name="connsiteY0" fmla="*/ 0 h 6442095"/>
              <a:gd name="connsiteX1" fmla="*/ 7629480 w 7629480"/>
              <a:gd name="connsiteY1" fmla="*/ 1 h 6442095"/>
              <a:gd name="connsiteX2" fmla="*/ 7629480 w 7629480"/>
              <a:gd name="connsiteY2" fmla="*/ 1401063 h 6442095"/>
              <a:gd name="connsiteX3" fmla="*/ 7624395 w 7629480"/>
              <a:gd name="connsiteY3" fmla="*/ 1501756 h 6442095"/>
              <a:gd name="connsiteX4" fmla="*/ 7622908 w 7629480"/>
              <a:gd name="connsiteY4" fmla="*/ 1511502 h 6442095"/>
              <a:gd name="connsiteX5" fmla="*/ 7622271 w 7629480"/>
              <a:gd name="connsiteY5" fmla="*/ 1539997 h 6442095"/>
              <a:gd name="connsiteX6" fmla="*/ 7132141 w 7629480"/>
              <a:gd name="connsiteY6" fmla="*/ 2324352 h 6442095"/>
              <a:gd name="connsiteX7" fmla="*/ 1 w 7629480"/>
              <a:gd name="connsiteY7" fmla="*/ 6442095 h 644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629480" h="6442095">
                <a:moveTo>
                  <a:pt x="0" y="0"/>
                </a:moveTo>
                <a:lnTo>
                  <a:pt x="7629480" y="1"/>
                </a:lnTo>
                <a:lnTo>
                  <a:pt x="7629480" y="1401063"/>
                </a:lnTo>
                <a:cubicBezTo>
                  <a:pt x="7629480" y="1435057"/>
                  <a:pt x="7627757" y="1468650"/>
                  <a:pt x="7624395" y="1501756"/>
                </a:cubicBezTo>
                <a:lnTo>
                  <a:pt x="7622908" y="1511502"/>
                </a:lnTo>
                <a:lnTo>
                  <a:pt x="7622271" y="1539997"/>
                </a:lnTo>
                <a:cubicBezTo>
                  <a:pt x="7599984" y="1855361"/>
                  <a:pt x="7426541" y="2154381"/>
                  <a:pt x="7132141" y="2324352"/>
                </a:cubicBezTo>
                <a:lnTo>
                  <a:pt x="1" y="6442095"/>
                </a:lnTo>
                <a:close/>
              </a:path>
            </a:pathLst>
          </a:custGeom>
          <a:gradFill>
            <a:gsLst>
              <a:gs pos="0">
                <a:srgbClr val="38A2FA"/>
              </a:gs>
              <a:gs pos="100000">
                <a:srgbClr val="5361F0"/>
              </a:gs>
            </a:gsLst>
            <a:path path="circle">
              <a:fillToRect l="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矩形 80">
            <a:extLst>
              <a:ext uri="{FF2B5EF4-FFF2-40B4-BE49-F238E27FC236}">
                <a16:creationId xmlns:a16="http://schemas.microsoft.com/office/drawing/2014/main" id="{EF28D6C4-4B4C-2741-A8FA-E775902CF958}"/>
              </a:ext>
            </a:extLst>
          </p:cNvPr>
          <p:cNvSpPr/>
          <p:nvPr/>
        </p:nvSpPr>
        <p:spPr>
          <a:xfrm>
            <a:off x="884224" y="2692421"/>
            <a:ext cx="4666726" cy="1015663"/>
          </a:xfrm>
          <a:prstGeom prst="rect">
            <a:avLst/>
          </a:prstGeom>
        </p:spPr>
        <p:txBody>
          <a:bodyPr wrap="square">
            <a:spAutoFit/>
          </a:bodyPr>
          <a:lstStyle/>
          <a:p>
            <a:pPr>
              <a:defRPr/>
            </a:pPr>
            <a:r>
              <a:rPr lang="zh-CN" altLang="en-US" sz="6000" b="1" spc="300" dirty="0">
                <a:solidFill>
                  <a:srgbClr val="1890FF"/>
                </a:solidFill>
                <a:latin typeface="SimHei" panose="02010609060101010101" pitchFamily="49" charset="-122"/>
                <a:ea typeface="SimHei" panose="02010609060101010101" pitchFamily="49" charset="-122"/>
              </a:rPr>
              <a:t>组合商品 </a:t>
            </a:r>
          </a:p>
        </p:txBody>
      </p:sp>
      <p:pic>
        <p:nvPicPr>
          <p:cNvPr id="3" name="图片 2">
            <a:extLst>
              <a:ext uri="{FF2B5EF4-FFF2-40B4-BE49-F238E27FC236}">
                <a16:creationId xmlns:a16="http://schemas.microsoft.com/office/drawing/2014/main" id="{61E03C90-61C1-4F4E-AB81-95288F4F9E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7798" y="277798"/>
            <a:ext cx="1665416" cy="667795"/>
          </a:xfrm>
          <a:prstGeom prst="rect">
            <a:avLst/>
          </a:prstGeom>
        </p:spPr>
      </p:pic>
      <p:pic>
        <p:nvPicPr>
          <p:cNvPr id="6" name="图片 5">
            <a:extLst>
              <a:ext uri="{FF2B5EF4-FFF2-40B4-BE49-F238E27FC236}">
                <a16:creationId xmlns:a16="http://schemas.microsoft.com/office/drawing/2014/main" id="{8A289B58-44EF-8E4E-9C62-45B58C3CF1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2064" y="781857"/>
            <a:ext cx="2202300" cy="883074"/>
          </a:xfrm>
          <a:prstGeom prst="rect">
            <a:avLst/>
          </a:prstGeom>
        </p:spPr>
      </p:pic>
      <p:pic>
        <p:nvPicPr>
          <p:cNvPr id="8" name="图片 7">
            <a:extLst>
              <a:ext uri="{FF2B5EF4-FFF2-40B4-BE49-F238E27FC236}">
                <a16:creationId xmlns:a16="http://schemas.microsoft.com/office/drawing/2014/main" id="{4F5AA07E-0984-514C-80EE-B96683AA13E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04367" y="1528227"/>
            <a:ext cx="7785424" cy="447522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after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1250" fill="hold"/>
                                        <p:tgtEl>
                                          <p:spTgt spid="81"/>
                                        </p:tgtEl>
                                        <p:attrNameLst>
                                          <p:attrName>ppt_x</p:attrName>
                                        </p:attrNameLst>
                                      </p:cBhvr>
                                      <p:tavLst>
                                        <p:tav tm="0">
                                          <p:val>
                                            <p:strVal val="1+#ppt_w/2"/>
                                          </p:val>
                                        </p:tav>
                                        <p:tav tm="100000">
                                          <p:val>
                                            <p:strVal val="#ppt_x"/>
                                          </p:val>
                                        </p:tav>
                                      </p:tavLst>
                                    </p:anim>
                                    <p:anim calcmode="lin" valueType="num">
                                      <p:cBhvr additive="base">
                                        <p:cTn id="8" dur="1250" fill="hold"/>
                                        <p:tgtEl>
                                          <p:spTgt spid="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服务耗材</a:t>
            </a:r>
          </a:p>
        </p:txBody>
      </p:sp>
      <p:sp>
        <p:nvSpPr>
          <p:cNvPr id="6" name="Rectangle 6">
            <a:extLst>
              <a:ext uri="{FF2B5EF4-FFF2-40B4-BE49-F238E27FC236}">
                <a16:creationId xmlns:a16="http://schemas.microsoft.com/office/drawing/2014/main" id="{75C56E49-CDEF-8B4B-A2FE-0CB177270AF6}"/>
              </a:ext>
            </a:extLst>
          </p:cNvPr>
          <p:cNvSpPr/>
          <p:nvPr/>
        </p:nvSpPr>
        <p:spPr>
          <a:xfrm>
            <a:off x="5260409" y="3106994"/>
            <a:ext cx="5928546" cy="1691148"/>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9" name="Rectangle 64">
            <a:extLst>
              <a:ext uri="{FF2B5EF4-FFF2-40B4-BE49-F238E27FC236}">
                <a16:creationId xmlns:a16="http://schemas.microsoft.com/office/drawing/2014/main" id="{AFD2AA50-6585-E044-9767-6AEDDD8B3D7F}"/>
              </a:ext>
            </a:extLst>
          </p:cNvPr>
          <p:cNvSpPr/>
          <p:nvPr/>
        </p:nvSpPr>
        <p:spPr>
          <a:xfrm>
            <a:off x="5388231" y="3304968"/>
            <a:ext cx="5722220" cy="11424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美容院有美白嫩肤、瘦脸轮廓、祛斑祛痣等服务项目，而这些这些服务项目时是需要消耗面膜、水液、面霜乳液等耗材的。此时可以用服务耗材进行管理。</a:t>
            </a:r>
          </a:p>
        </p:txBody>
      </p:sp>
      <p:sp>
        <p:nvSpPr>
          <p:cNvPr id="10" name="文本框 9">
            <a:extLst>
              <a:ext uri="{FF2B5EF4-FFF2-40B4-BE49-F238E27FC236}">
                <a16:creationId xmlns:a16="http://schemas.microsoft.com/office/drawing/2014/main" id="{B2B4AC48-BDCC-ED41-A75A-3DF7DE654437}"/>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Rectangle 64">
            <a:extLst>
              <a:ext uri="{FF2B5EF4-FFF2-40B4-BE49-F238E27FC236}">
                <a16:creationId xmlns:a16="http://schemas.microsoft.com/office/drawing/2014/main" id="{1FD175D9-9400-B540-BBD0-B3B75DC3F554}"/>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服务耗材常用于服务行业的服务项目，消费服务项目需要消耗成分耗材，成分耗材需要维护库存业务。</a:t>
            </a:r>
          </a:p>
        </p:txBody>
      </p:sp>
      <p:pic>
        <p:nvPicPr>
          <p:cNvPr id="2" name="图片 1">
            <a:extLst>
              <a:ext uri="{FF2B5EF4-FFF2-40B4-BE49-F238E27FC236}">
                <a16:creationId xmlns:a16="http://schemas.microsoft.com/office/drawing/2014/main" id="{B37628D2-52BF-C54A-BB13-AD600468D3E7}"/>
              </a:ext>
            </a:extLst>
          </p:cNvPr>
          <p:cNvPicPr>
            <a:picLocks noChangeAspect="1"/>
          </p:cNvPicPr>
          <p:nvPr/>
        </p:nvPicPr>
        <p:blipFill>
          <a:blip r:embed="rId2"/>
          <a:stretch>
            <a:fillRect/>
          </a:stretch>
        </p:blipFill>
        <p:spPr>
          <a:xfrm>
            <a:off x="1055781" y="2952110"/>
            <a:ext cx="3329560" cy="2217539"/>
          </a:xfrm>
          <a:prstGeom prst="rect">
            <a:avLst/>
          </a:prstGeom>
        </p:spPr>
      </p:pic>
    </p:spTree>
    <p:extLst>
      <p:ext uri="{BB962C8B-B14F-4D97-AF65-F5344CB8AC3E}">
        <p14:creationId xmlns:p14="http://schemas.microsoft.com/office/powerpoint/2010/main" val="1219737075"/>
      </p:ext>
    </p:extLst>
  </p:cSld>
  <p:clrMapOvr>
    <a:masterClrMapping/>
  </p:clrMapOvr>
  <p:transition spd="med">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大小包装</a:t>
            </a:r>
          </a:p>
        </p:txBody>
      </p:sp>
      <p:sp>
        <p:nvSpPr>
          <p:cNvPr id="8" name="Rectangle 6">
            <a:extLst>
              <a:ext uri="{FF2B5EF4-FFF2-40B4-BE49-F238E27FC236}">
                <a16:creationId xmlns:a16="http://schemas.microsoft.com/office/drawing/2014/main" id="{F7571FF5-E162-D542-A9B9-FD9AA75441F0}"/>
              </a:ext>
            </a:extLst>
          </p:cNvPr>
          <p:cNvSpPr/>
          <p:nvPr/>
        </p:nvSpPr>
        <p:spPr>
          <a:xfrm>
            <a:off x="675453" y="3274143"/>
            <a:ext cx="5928546" cy="1681316"/>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4" name="Rectangle 64">
            <a:extLst>
              <a:ext uri="{FF2B5EF4-FFF2-40B4-BE49-F238E27FC236}">
                <a16:creationId xmlns:a16="http://schemas.microsoft.com/office/drawing/2014/main" id="{3473A6D8-8FD2-1945-AFDF-0FE02431E7EC}"/>
              </a:ext>
            </a:extLst>
          </p:cNvPr>
          <p:cNvSpPr/>
          <p:nvPr/>
        </p:nvSpPr>
        <p:spPr>
          <a:xfrm>
            <a:off x="803274" y="3471377"/>
            <a:ext cx="5800725" cy="1142492"/>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香烟，一条</a:t>
            </a:r>
            <a:r>
              <a:rPr lang="en-US"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10</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盒，超市采购时按整条采购，然后拆分成盒，按盒销售。当只需要管理一盒装烟的库存，不需要管理整条烟的库存。此时可以用大小包装进行管理。</a:t>
            </a:r>
          </a:p>
        </p:txBody>
      </p:sp>
      <p:sp>
        <p:nvSpPr>
          <p:cNvPr id="9" name="文本框 8">
            <a:extLst>
              <a:ext uri="{FF2B5EF4-FFF2-40B4-BE49-F238E27FC236}">
                <a16:creationId xmlns:a16="http://schemas.microsoft.com/office/drawing/2014/main" id="{B07CB93D-D4F6-B24B-8368-F28B3A6F618E}"/>
              </a:ext>
            </a:extLst>
          </p:cNvPr>
          <p:cNvSpPr txBox="1"/>
          <p:nvPr/>
        </p:nvSpPr>
        <p:spPr>
          <a:xfrm>
            <a:off x="750682" y="1298101"/>
            <a:ext cx="10690636"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 name="Rectangle 64">
            <a:extLst>
              <a:ext uri="{FF2B5EF4-FFF2-40B4-BE49-F238E27FC236}">
                <a16:creationId xmlns:a16="http://schemas.microsoft.com/office/drawing/2014/main" id="{5C2C74D9-F4CB-F04A-92CE-5E8486E37E00}"/>
              </a:ext>
            </a:extLst>
          </p:cNvPr>
          <p:cNvSpPr/>
          <p:nvPr/>
        </p:nvSpPr>
        <p:spPr>
          <a:xfrm>
            <a:off x="956209" y="1382890"/>
            <a:ext cx="10509005"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大小包装是指商品有不同的包装标准，如香烟的“条”与“盒”、小脆面的“袋”与“箱”，采购时按大包装采购，销售时拆分成小包装销售。只管理小包装的库存。</a:t>
            </a:r>
          </a:p>
        </p:txBody>
      </p:sp>
      <p:pic>
        <p:nvPicPr>
          <p:cNvPr id="3" name="图片 2">
            <a:extLst>
              <a:ext uri="{FF2B5EF4-FFF2-40B4-BE49-F238E27FC236}">
                <a16:creationId xmlns:a16="http://schemas.microsoft.com/office/drawing/2014/main" id="{87FC39D2-5083-BC4D-B978-BFE1B4E46F8D}"/>
              </a:ext>
            </a:extLst>
          </p:cNvPr>
          <p:cNvPicPr>
            <a:picLocks noChangeAspect="1"/>
          </p:cNvPicPr>
          <p:nvPr/>
        </p:nvPicPr>
        <p:blipFill>
          <a:blip r:embed="rId2"/>
          <a:stretch>
            <a:fillRect/>
          </a:stretch>
        </p:blipFill>
        <p:spPr>
          <a:xfrm>
            <a:off x="7327491" y="3007475"/>
            <a:ext cx="3810000" cy="2400300"/>
          </a:xfrm>
          <a:prstGeom prst="rect">
            <a:avLst/>
          </a:prstGeom>
        </p:spPr>
      </p:pic>
    </p:spTree>
    <p:extLst>
      <p:ext uri="{BB962C8B-B14F-4D97-AF65-F5344CB8AC3E}">
        <p14:creationId xmlns:p14="http://schemas.microsoft.com/office/powerpoint/2010/main" val="2032112860"/>
      </p:ext>
    </p:extLst>
  </p:cSld>
  <p:clrMapOvr>
    <a:masterClrMapping/>
  </p:clrMapOvr>
  <p:transition spd="med">
    <p:pull/>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原料配比</a:t>
            </a:r>
          </a:p>
        </p:txBody>
      </p:sp>
      <p:sp>
        <p:nvSpPr>
          <p:cNvPr id="6" name="Rectangle 6">
            <a:extLst>
              <a:ext uri="{FF2B5EF4-FFF2-40B4-BE49-F238E27FC236}">
                <a16:creationId xmlns:a16="http://schemas.microsoft.com/office/drawing/2014/main" id="{75C56E49-CDEF-8B4B-A2FE-0CB177270AF6}"/>
              </a:ext>
            </a:extLst>
          </p:cNvPr>
          <p:cNvSpPr/>
          <p:nvPr/>
        </p:nvSpPr>
        <p:spPr>
          <a:xfrm>
            <a:off x="5201415" y="3323303"/>
            <a:ext cx="5928546" cy="1691150"/>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9" name="Rectangle 64">
            <a:extLst>
              <a:ext uri="{FF2B5EF4-FFF2-40B4-BE49-F238E27FC236}">
                <a16:creationId xmlns:a16="http://schemas.microsoft.com/office/drawing/2014/main" id="{AFD2AA50-6585-E044-9767-6AEDDD8B3D7F}"/>
              </a:ext>
            </a:extLst>
          </p:cNvPr>
          <p:cNvSpPr/>
          <p:nvPr/>
        </p:nvSpPr>
        <p:spPr>
          <a:xfrm>
            <a:off x="5304578" y="3597631"/>
            <a:ext cx="5609228" cy="1151349"/>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蛋糕烘培店制作泡芙，以面粉、白糖、鸡蛋、奶油、燕麦加工成泡芙，若只管理原材料如面粉、白糖、鸡蛋等的库存，则可以通过原料配比来管理。</a:t>
            </a:r>
          </a:p>
        </p:txBody>
      </p:sp>
      <p:sp>
        <p:nvSpPr>
          <p:cNvPr id="10" name="文本框 9">
            <a:extLst>
              <a:ext uri="{FF2B5EF4-FFF2-40B4-BE49-F238E27FC236}">
                <a16:creationId xmlns:a16="http://schemas.microsoft.com/office/drawing/2014/main" id="{EEFA28B9-6A6B-E848-8EF3-F5A7812B4A7A}"/>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Rectangle 64">
            <a:extLst>
              <a:ext uri="{FF2B5EF4-FFF2-40B4-BE49-F238E27FC236}">
                <a16:creationId xmlns:a16="http://schemas.microsoft.com/office/drawing/2014/main" id="{4BE2ACAD-C224-D14F-BDD9-35BA2AE50292}"/>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原料配比是指需要消耗原材料加工制作为产成品销售。只管理原材料的库存。</a:t>
            </a:r>
          </a:p>
        </p:txBody>
      </p:sp>
      <p:pic>
        <p:nvPicPr>
          <p:cNvPr id="12" name="图片 11">
            <a:extLst>
              <a:ext uri="{FF2B5EF4-FFF2-40B4-BE49-F238E27FC236}">
                <a16:creationId xmlns:a16="http://schemas.microsoft.com/office/drawing/2014/main" id="{96C6F901-4D7A-2446-8D6F-2CC47A9B2601}"/>
              </a:ext>
            </a:extLst>
          </p:cNvPr>
          <p:cNvPicPr>
            <a:picLocks noChangeAspect="1"/>
          </p:cNvPicPr>
          <p:nvPr/>
        </p:nvPicPr>
        <p:blipFill>
          <a:blip r:embed="rId2"/>
          <a:stretch>
            <a:fillRect/>
          </a:stretch>
        </p:blipFill>
        <p:spPr>
          <a:xfrm>
            <a:off x="1348482" y="2852871"/>
            <a:ext cx="3088492" cy="2771528"/>
          </a:xfrm>
          <a:prstGeom prst="rect">
            <a:avLst/>
          </a:prstGeom>
        </p:spPr>
      </p:pic>
    </p:spTree>
    <p:extLst>
      <p:ext uri="{BB962C8B-B14F-4D97-AF65-F5344CB8AC3E}">
        <p14:creationId xmlns:p14="http://schemas.microsoft.com/office/powerpoint/2010/main" val="976665425"/>
      </p:ext>
    </p:extLst>
  </p:cSld>
  <p:clrMapOvr>
    <a:masterClrMapping/>
  </p:clrMapOvr>
  <p:transition spd="med">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按需销售，库存自动转化扣减</a:t>
            </a:r>
          </a:p>
        </p:txBody>
      </p:sp>
      <p:graphicFrame>
        <p:nvGraphicFramePr>
          <p:cNvPr id="10" name="表格 9">
            <a:extLst>
              <a:ext uri="{FF2B5EF4-FFF2-40B4-BE49-F238E27FC236}">
                <a16:creationId xmlns:a16="http://schemas.microsoft.com/office/drawing/2014/main" id="{5DFD97AA-C9D2-0145-838A-0EE3553DF060}"/>
              </a:ext>
            </a:extLst>
          </p:cNvPr>
          <p:cNvGraphicFramePr/>
          <p:nvPr>
            <p:extLst>
              <p:ext uri="{D42A27DB-BD31-4B8C-83A1-F6EECF244321}">
                <p14:modId xmlns:p14="http://schemas.microsoft.com/office/powerpoint/2010/main" val="3583507656"/>
              </p:ext>
            </p:extLst>
          </p:nvPr>
        </p:nvGraphicFramePr>
        <p:xfrm>
          <a:off x="548176" y="1228975"/>
          <a:ext cx="10909935" cy="5281930"/>
        </p:xfrm>
        <a:graphic>
          <a:graphicData uri="http://schemas.openxmlformats.org/drawingml/2006/table">
            <a:tbl>
              <a:tblPr firstRow="1" bandRow="1">
                <a:tableStyleId>{5940675A-B579-460E-94D1-54222C63F5DA}</a:tableStyleId>
              </a:tblPr>
              <a:tblGrid>
                <a:gridCol w="2181860">
                  <a:extLst>
                    <a:ext uri="{9D8B030D-6E8A-4147-A177-3AD203B41FA5}">
                      <a16:colId xmlns:a16="http://schemas.microsoft.com/office/drawing/2014/main" val="20000"/>
                    </a:ext>
                  </a:extLst>
                </a:gridCol>
                <a:gridCol w="1522730">
                  <a:extLst>
                    <a:ext uri="{9D8B030D-6E8A-4147-A177-3AD203B41FA5}">
                      <a16:colId xmlns:a16="http://schemas.microsoft.com/office/drawing/2014/main" val="20001"/>
                    </a:ext>
                  </a:extLst>
                </a:gridCol>
                <a:gridCol w="1582420">
                  <a:extLst>
                    <a:ext uri="{9D8B030D-6E8A-4147-A177-3AD203B41FA5}">
                      <a16:colId xmlns:a16="http://schemas.microsoft.com/office/drawing/2014/main" val="20002"/>
                    </a:ext>
                  </a:extLst>
                </a:gridCol>
                <a:gridCol w="3035935">
                  <a:extLst>
                    <a:ext uri="{9D8B030D-6E8A-4147-A177-3AD203B41FA5}">
                      <a16:colId xmlns:a16="http://schemas.microsoft.com/office/drawing/2014/main" val="20003"/>
                    </a:ext>
                  </a:extLst>
                </a:gridCol>
                <a:gridCol w="2586990">
                  <a:extLst>
                    <a:ext uri="{9D8B030D-6E8A-4147-A177-3AD203B41FA5}">
                      <a16:colId xmlns:a16="http://schemas.microsoft.com/office/drawing/2014/main" val="20004"/>
                    </a:ext>
                  </a:extLst>
                </a:gridCol>
              </a:tblGrid>
              <a:tr h="377190">
                <a:tc rowSpan="2">
                  <a:txBody>
                    <a:bodyPr/>
                    <a:lstStyle/>
                    <a:p>
                      <a:pPr algn="ctr">
                        <a:buNone/>
                      </a:pPr>
                      <a:r>
                        <a:rPr lang="zh-CN" altLang="en-US" dirty="0">
                          <a:solidFill>
                            <a:schemeClr val="bg1"/>
                          </a:solidFill>
                          <a:latin typeface="Heiti SC Medium" pitchFamily="2" charset="-128"/>
                          <a:ea typeface="Heiti SC Medium" pitchFamily="2" charset="-128"/>
                        </a:rPr>
                        <a:t>商品类型</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gridSpan="2">
                  <a:txBody>
                    <a:bodyPr/>
                    <a:lstStyle/>
                    <a:p>
                      <a:pPr algn="ctr">
                        <a:buNone/>
                      </a:pPr>
                      <a:r>
                        <a:rPr lang="zh-CN" altLang="en-US" dirty="0">
                          <a:solidFill>
                            <a:schemeClr val="bg1"/>
                          </a:solidFill>
                          <a:latin typeface="Heiti SC Medium" pitchFamily="2" charset="-128"/>
                          <a:ea typeface="Heiti SC Medium" pitchFamily="2" charset="-128"/>
                        </a:rPr>
                        <a:t>是否管理库存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hMerge="1">
                  <a:txBody>
                    <a:bodyPr/>
                    <a:lstStyle/>
                    <a:p>
                      <a:endParaRPr lang="zh-CN"/>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E2F0D9">
                        <a:alpha val="100000"/>
                      </a:srgbClr>
                    </a:solidFill>
                  </a:tcPr>
                </a:tc>
                <a:tc gridSpan="2">
                  <a:txBody>
                    <a:bodyPr/>
                    <a:lstStyle/>
                    <a:p>
                      <a:pPr algn="ctr">
                        <a:buNone/>
                      </a:pPr>
                      <a:r>
                        <a:rPr lang="zh-CN" altLang="en-US" dirty="0">
                          <a:solidFill>
                            <a:schemeClr val="bg1"/>
                          </a:solidFill>
                          <a:latin typeface="Heiti SC Medium" pitchFamily="2" charset="-128"/>
                          <a:ea typeface="Heiti SC Medium" pitchFamily="2" charset="-128"/>
                        </a:rPr>
                        <a:t>销售时的库存处理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hMerge="1">
                  <a:txBody>
                    <a:bodyPr/>
                    <a:lstStyle/>
                    <a:p>
                      <a:endParaRPr lang="zh-CN"/>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E2F0D9">
                        <a:alpha val="100000"/>
                      </a:srgbClr>
                    </a:solidFill>
                  </a:tcPr>
                </a:tc>
                <a:extLst>
                  <a:ext uri="{0D108BD9-81ED-4DB2-BD59-A6C34878D82A}">
                    <a16:rowId xmlns:a16="http://schemas.microsoft.com/office/drawing/2014/main" val="10000"/>
                  </a:ext>
                </a:extLst>
              </a:tr>
              <a:tr h="376555">
                <a:tc vMerge="1">
                  <a:txBody>
                    <a:bodyPr/>
                    <a:lstStyle/>
                    <a:p>
                      <a:endParaRPr lang="zh-CN"/>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E2F0D9">
                        <a:alpha val="100000"/>
                      </a:srgbClr>
                    </a:solidFill>
                  </a:tcPr>
                </a:tc>
                <a:tc>
                  <a:txBody>
                    <a:bodyPr/>
                    <a:lstStyle/>
                    <a:p>
                      <a:pPr algn="ctr">
                        <a:buNone/>
                      </a:pPr>
                      <a:r>
                        <a:rPr lang="zh-CN" altLang="en-US" dirty="0">
                          <a:solidFill>
                            <a:schemeClr val="bg1"/>
                          </a:solidFill>
                          <a:latin typeface="Heiti SC Medium" pitchFamily="2" charset="-128"/>
                          <a:ea typeface="Heiti SC Medium" pitchFamily="2" charset="-128"/>
                        </a:rPr>
                        <a:t>主商品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a:txBody>
                    <a:bodyPr/>
                    <a:lstStyle/>
                    <a:p>
                      <a:pPr algn="ctr">
                        <a:buNone/>
                      </a:pPr>
                      <a:r>
                        <a:rPr lang="zh-CN" altLang="en-US">
                          <a:solidFill>
                            <a:schemeClr val="bg1"/>
                          </a:solidFill>
                          <a:latin typeface="Heiti SC Medium" pitchFamily="2" charset="-128"/>
                          <a:ea typeface="Heiti SC Medium" pitchFamily="2" charset="-128"/>
                        </a:rPr>
                        <a:t>子商品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a:txBody>
                    <a:bodyPr/>
                    <a:lstStyle/>
                    <a:p>
                      <a:pPr algn="ctr">
                        <a:buNone/>
                      </a:pPr>
                      <a:r>
                        <a:rPr lang="zh-CN" altLang="en-US">
                          <a:solidFill>
                            <a:schemeClr val="bg1"/>
                          </a:solidFill>
                          <a:latin typeface="Heiti SC Medium" pitchFamily="2" charset="-128"/>
                          <a:ea typeface="Heiti SC Medium" pitchFamily="2" charset="-128"/>
                        </a:rPr>
                        <a:t>主商品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tc>
                  <a:txBody>
                    <a:bodyPr/>
                    <a:lstStyle/>
                    <a:p>
                      <a:pPr algn="ctr">
                        <a:buNone/>
                      </a:pPr>
                      <a:r>
                        <a:rPr lang="zh-CN" altLang="en-US" dirty="0">
                          <a:solidFill>
                            <a:schemeClr val="bg1"/>
                          </a:solidFill>
                          <a:latin typeface="Heiti SC Medium" pitchFamily="2" charset="-128"/>
                          <a:ea typeface="Heiti SC Medium" pitchFamily="2" charset="-128"/>
                        </a:rPr>
                        <a:t>子商品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1890FF"/>
                    </a:solidFill>
                  </a:tcPr>
                </a:tc>
                <a:extLst>
                  <a:ext uri="{0D108BD9-81ED-4DB2-BD59-A6C34878D82A}">
                    <a16:rowId xmlns:a16="http://schemas.microsoft.com/office/drawing/2014/main" val="10001"/>
                  </a:ext>
                </a:extLst>
              </a:tr>
              <a:tr h="457200">
                <a:tc>
                  <a:txBody>
                    <a:bodyPr/>
                    <a:lstStyle/>
                    <a:p>
                      <a:pPr algn="ctr">
                        <a:buNone/>
                      </a:pPr>
                      <a:r>
                        <a:rPr lang="zh-CN" altLang="en-US" dirty="0">
                          <a:solidFill>
                            <a:schemeClr val="bg1"/>
                          </a:solidFill>
                          <a:latin typeface="Heiti SC Medium" pitchFamily="2" charset="-128"/>
                          <a:ea typeface="Heiti SC Medium" pitchFamily="2" charset="-128"/>
                        </a:rPr>
                        <a:t>制单组合</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扣减主商品的库存</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l">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扣减子商品的库存，子商品库存不够时，自动拆解主商品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2"/>
                  </a:ext>
                </a:extLst>
              </a:tr>
              <a:tr h="376555">
                <a:tc>
                  <a:txBody>
                    <a:bodyPr/>
                    <a:lstStyle/>
                    <a:p>
                      <a:pPr algn="ctr">
                        <a:buNone/>
                      </a:pPr>
                      <a:r>
                        <a:rPr lang="zh-CN" altLang="en-US" dirty="0">
                          <a:solidFill>
                            <a:schemeClr val="bg1"/>
                          </a:solidFill>
                          <a:latin typeface="Heiti SC Medium" pitchFamily="2" charset="-128"/>
                          <a:ea typeface="Heiti SC Medium" pitchFamily="2" charset="-128"/>
                        </a:rPr>
                        <a:t>捆绑商品</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管理</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自动扣减子商品的库存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3"/>
                  </a:ext>
                </a:extLst>
              </a:tr>
              <a:tr h="377190">
                <a:tc>
                  <a:txBody>
                    <a:bodyPr/>
                    <a:lstStyle/>
                    <a:p>
                      <a:pPr algn="ctr">
                        <a:buNone/>
                      </a:pPr>
                      <a:r>
                        <a:rPr lang="zh-CN" altLang="en-US" dirty="0">
                          <a:solidFill>
                            <a:schemeClr val="bg1"/>
                          </a:solidFill>
                          <a:latin typeface="Heiti SC Medium" pitchFamily="2" charset="-128"/>
                          <a:ea typeface="Heiti SC Medium" pitchFamily="2" charset="-128"/>
                        </a:rPr>
                        <a:t>自动转货</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管理</a:t>
                      </a:r>
                      <a:endPar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不可销售</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自动扣减主商品库存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4"/>
                  </a:ext>
                </a:extLst>
              </a:tr>
              <a:tr h="376555">
                <a:tc>
                  <a:txBody>
                    <a:bodyPr/>
                    <a:lstStyle/>
                    <a:p>
                      <a:pPr algn="ctr">
                        <a:buNone/>
                      </a:pPr>
                      <a:r>
                        <a:rPr lang="zh-CN" altLang="en-US" dirty="0">
                          <a:solidFill>
                            <a:schemeClr val="bg1"/>
                          </a:solidFill>
                          <a:latin typeface="Heiti SC Medium" pitchFamily="2" charset="-128"/>
                          <a:ea typeface="Heiti SC Medium" pitchFamily="2" charset="-128"/>
                        </a:rPr>
                        <a:t>自动加工</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扣减主商品的库存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5"/>
                  </a:ext>
                </a:extLst>
              </a:tr>
              <a:tr h="377190">
                <a:tc>
                  <a:txBody>
                    <a:bodyPr/>
                    <a:lstStyle/>
                    <a:p>
                      <a:pPr algn="ctr">
                        <a:buNone/>
                      </a:pPr>
                      <a:r>
                        <a:rPr lang="zh-CN" altLang="en-US" dirty="0">
                          <a:solidFill>
                            <a:schemeClr val="bg1"/>
                          </a:solidFill>
                          <a:latin typeface="Heiti SC Medium" pitchFamily="2" charset="-128"/>
                          <a:ea typeface="Heiti SC Medium" pitchFamily="2" charset="-128"/>
                        </a:rPr>
                        <a:t>混合销售</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扣减主商品的库存</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自动扣减主商品的库存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6"/>
                  </a:ext>
                </a:extLst>
              </a:tr>
              <a:tr h="822960">
                <a:tc>
                  <a:txBody>
                    <a:bodyPr/>
                    <a:lstStyle/>
                    <a:p>
                      <a:pPr algn="ctr">
                        <a:buNone/>
                      </a:pPr>
                      <a:r>
                        <a:rPr lang="zh-CN" altLang="en-US" dirty="0">
                          <a:solidFill>
                            <a:schemeClr val="bg1"/>
                          </a:solidFill>
                          <a:latin typeface="Heiti SC Medium" pitchFamily="2" charset="-128"/>
                          <a:ea typeface="Heiti SC Medium" pitchFamily="2" charset="-128"/>
                        </a:rPr>
                        <a:t>自动拆解</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l">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先将已拆解的子商品再次组合计算，若满足重组，则自动扣减子商品的库存，否则，扣减主商品库存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l">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扣减子商品的库存，子商品库存不够时，自动拆解主商品</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7"/>
                  </a:ext>
                </a:extLst>
              </a:tr>
              <a:tr h="377190">
                <a:tc>
                  <a:txBody>
                    <a:bodyPr/>
                    <a:lstStyle/>
                    <a:p>
                      <a:pPr algn="ctr">
                        <a:buNone/>
                      </a:pPr>
                      <a:r>
                        <a:rPr lang="zh-CN" altLang="en-US" dirty="0">
                          <a:solidFill>
                            <a:schemeClr val="bg1"/>
                          </a:solidFill>
                          <a:latin typeface="Heiti SC Medium" pitchFamily="2" charset="-128"/>
                          <a:ea typeface="Heiti SC Medium" pitchFamily="2" charset="-128"/>
                        </a:rPr>
                        <a:t>服务耗材</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自动扣减子商品的库存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8"/>
                  </a:ext>
                </a:extLst>
              </a:tr>
              <a:tr h="376555">
                <a:tc>
                  <a:txBody>
                    <a:bodyPr/>
                    <a:lstStyle/>
                    <a:p>
                      <a:pPr algn="ctr">
                        <a:buNone/>
                      </a:pPr>
                      <a:r>
                        <a:rPr lang="zh-CN" altLang="en-US" dirty="0">
                          <a:solidFill>
                            <a:schemeClr val="bg1"/>
                          </a:solidFill>
                          <a:latin typeface="Heiti SC Medium" pitchFamily="2" charset="-128"/>
                          <a:ea typeface="Heiti SC Medium" pitchFamily="2" charset="-128"/>
                        </a:rPr>
                        <a:t>大小包装</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自动扣减子商品的库存</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sym typeface="+mn-ea"/>
                        </a:rPr>
                        <a:t>扣减子商品的库存</a:t>
                      </a:r>
                      <a:endPar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09"/>
                  </a:ext>
                </a:extLst>
              </a:tr>
              <a:tr h="377190">
                <a:tc>
                  <a:txBody>
                    <a:bodyPr/>
                    <a:lstStyle/>
                    <a:p>
                      <a:pPr algn="ctr">
                        <a:buNone/>
                      </a:pPr>
                      <a:r>
                        <a:rPr lang="zh-CN" altLang="en-US" dirty="0">
                          <a:solidFill>
                            <a:schemeClr val="bg1"/>
                          </a:solidFill>
                          <a:latin typeface="Heiti SC Medium" pitchFamily="2" charset="-128"/>
                          <a:ea typeface="Heiti SC Medium" pitchFamily="2" charset="-128"/>
                        </a:rPr>
                        <a:t>原料配比</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solidFill>
                      <a:srgbClr val="00A2F3"/>
                    </a:solidFill>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不管理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rPr>
                        <a:t>管理</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sym typeface="+mn-ea"/>
                        </a:rPr>
                        <a:t>自动扣减子商品的库存</a:t>
                      </a:r>
                      <a:endParaRPr lang="zh-CN" altLang="en-US" sz="1600" b="0" i="0">
                        <a:solidFill>
                          <a:schemeClr val="tx1">
                            <a:lumMod val="65000"/>
                            <a:lumOff val="35000"/>
                          </a:schemeClr>
                        </a:solidFill>
                        <a:latin typeface="Heiti SC Light" panose="02000000000000000000" pitchFamily="2" charset="-128"/>
                        <a:ea typeface="Heiti SC Light" panose="02000000000000000000" pitchFamily="2" charset="-128"/>
                      </a:endParaRP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tc>
                  <a:txBody>
                    <a:bodyPr/>
                    <a:lstStyle/>
                    <a:p>
                      <a:pPr algn="ctr">
                        <a:buNone/>
                      </a:pPr>
                      <a:r>
                        <a:rPr lang="zh-CN" altLang="en-US" sz="1600" b="0" i="0" dirty="0">
                          <a:solidFill>
                            <a:schemeClr val="tx1">
                              <a:lumMod val="65000"/>
                              <a:lumOff val="35000"/>
                            </a:schemeClr>
                          </a:solidFill>
                          <a:latin typeface="Heiti SC Light" panose="02000000000000000000" pitchFamily="2" charset="-128"/>
                          <a:ea typeface="Heiti SC Light" panose="02000000000000000000" pitchFamily="2" charset="-128"/>
                        </a:rPr>
                        <a:t>不可销售</a:t>
                      </a:r>
                    </a:p>
                  </a:txBody>
                  <a:tcPr anchor="ctr">
                    <a:lnL w="12700" cmpd="sng">
                      <a:solidFill>
                        <a:srgbClr val="000000">
                          <a:alpha val="100000"/>
                        </a:srgbClr>
                      </a:solidFill>
                      <a:prstDash val="solid"/>
                    </a:lnL>
                    <a:lnR w="12700" cmpd="sng">
                      <a:solidFill>
                        <a:srgbClr val="000000">
                          <a:alpha val="100000"/>
                        </a:srgbClr>
                      </a:solidFill>
                      <a:prstDash val="solid"/>
                    </a:lnR>
                    <a:lnT w="12700" cmpd="sng">
                      <a:solidFill>
                        <a:srgbClr val="000000">
                          <a:alpha val="100000"/>
                        </a:srgbClr>
                      </a:solidFill>
                      <a:prstDash val="solid"/>
                    </a:lnT>
                    <a:lnB w="12700" cmpd="sng">
                      <a:solidFill>
                        <a:srgbClr val="000000">
                          <a:alpha val="100000"/>
                        </a:srgbClr>
                      </a:solidFill>
                      <a:prstDash val="soli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441256301"/>
      </p:ext>
    </p:extLst>
  </p:cSld>
  <p:clrMapOvr>
    <a:masterClrMapping/>
  </p:clrMapOvr>
  <p:transition spd="med">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6">
            <a:extLst>
              <a:ext uri="{FF2B5EF4-FFF2-40B4-BE49-F238E27FC236}">
                <a16:creationId xmlns:a16="http://schemas.microsoft.com/office/drawing/2014/main" id="{54ACE9BE-E054-2A45-A15D-ADE05231A5F2}"/>
              </a:ext>
            </a:extLst>
          </p:cNvPr>
          <p:cNvSpPr/>
          <p:nvPr/>
        </p:nvSpPr>
        <p:spPr>
          <a:xfrm>
            <a:off x="1049412" y="3134824"/>
            <a:ext cx="2317321" cy="1466674"/>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20" name="Rectangle 6">
            <a:extLst>
              <a:ext uri="{FF2B5EF4-FFF2-40B4-BE49-F238E27FC236}">
                <a16:creationId xmlns:a16="http://schemas.microsoft.com/office/drawing/2014/main" id="{79532191-A85D-5D4D-96F2-4FA2D0B10798}"/>
              </a:ext>
            </a:extLst>
          </p:cNvPr>
          <p:cNvSpPr/>
          <p:nvPr/>
        </p:nvSpPr>
        <p:spPr>
          <a:xfrm>
            <a:off x="4705881" y="3134824"/>
            <a:ext cx="2519154" cy="1466674"/>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21" name="Rectangle 6">
            <a:extLst>
              <a:ext uri="{FF2B5EF4-FFF2-40B4-BE49-F238E27FC236}">
                <a16:creationId xmlns:a16="http://schemas.microsoft.com/office/drawing/2014/main" id="{F7730C7A-F55F-C947-B23F-E90F8AA9C072}"/>
              </a:ext>
            </a:extLst>
          </p:cNvPr>
          <p:cNvSpPr/>
          <p:nvPr/>
        </p:nvSpPr>
        <p:spPr>
          <a:xfrm>
            <a:off x="7943195" y="3134823"/>
            <a:ext cx="3196754" cy="2061119"/>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1" name="文本框 10">
            <a:extLst>
              <a:ext uri="{FF2B5EF4-FFF2-40B4-BE49-F238E27FC236}">
                <a16:creationId xmlns:a16="http://schemas.microsoft.com/office/drawing/2014/main" id="{B5C1D12E-D7D5-9B42-8B01-BF140FA7554A}"/>
              </a:ext>
            </a:extLst>
          </p:cNvPr>
          <p:cNvSpPr txBox="1"/>
          <p:nvPr/>
        </p:nvSpPr>
        <p:spPr>
          <a:xfrm>
            <a:off x="1242619" y="2078465"/>
            <a:ext cx="755335" cy="707886"/>
          </a:xfrm>
          <a:prstGeom prst="rect">
            <a:avLst/>
          </a:prstGeom>
          <a:noFill/>
        </p:spPr>
        <p:txBody>
          <a:bodyPr wrap="none" rtlCol="0">
            <a:spAutoFit/>
          </a:bodyPr>
          <a:lstStyle/>
          <a:p>
            <a:r>
              <a:rPr kumimoji="1" lang="en-US" altLang="zh-CN" sz="4000" b="1" dirty="0">
                <a:solidFill>
                  <a:srgbClr val="1890FF"/>
                </a:solidFill>
                <a:latin typeface="Arial" panose="020B0604020202020204" pitchFamily="34" charset="0"/>
                <a:cs typeface="Arial" panose="020B0604020202020204" pitchFamily="34" charset="0"/>
              </a:rPr>
              <a:t>01</a:t>
            </a:r>
            <a:endParaRPr kumimoji="1" lang="zh-CN" altLang="en-US" sz="4000" b="1" dirty="0">
              <a:solidFill>
                <a:srgbClr val="1890FF"/>
              </a:solidFill>
              <a:latin typeface="Arial" panose="020B0604020202020204" pitchFamily="34" charset="0"/>
              <a:cs typeface="Arial" panose="020B0604020202020204" pitchFamily="34" charset="0"/>
            </a:endParaRPr>
          </a:p>
        </p:txBody>
      </p:sp>
      <p:sp>
        <p:nvSpPr>
          <p:cNvPr id="14" name="文本框 13">
            <a:extLst>
              <a:ext uri="{FF2B5EF4-FFF2-40B4-BE49-F238E27FC236}">
                <a16:creationId xmlns:a16="http://schemas.microsoft.com/office/drawing/2014/main" id="{2ED29D0A-382C-A748-8822-AFE8A794DACB}"/>
              </a:ext>
            </a:extLst>
          </p:cNvPr>
          <p:cNvSpPr txBox="1"/>
          <p:nvPr/>
        </p:nvSpPr>
        <p:spPr>
          <a:xfrm>
            <a:off x="4830524" y="2078465"/>
            <a:ext cx="755335" cy="707886"/>
          </a:xfrm>
          <a:prstGeom prst="rect">
            <a:avLst/>
          </a:prstGeom>
          <a:noFill/>
        </p:spPr>
        <p:txBody>
          <a:bodyPr wrap="none" rtlCol="0">
            <a:spAutoFit/>
          </a:bodyPr>
          <a:lstStyle/>
          <a:p>
            <a:r>
              <a:rPr kumimoji="1" lang="en-US" altLang="zh-CN" sz="4000" b="1" dirty="0">
                <a:solidFill>
                  <a:srgbClr val="1890FF"/>
                </a:solidFill>
                <a:latin typeface="Arial" panose="020B0604020202020204" pitchFamily="34" charset="0"/>
                <a:cs typeface="Arial" panose="020B0604020202020204" pitchFamily="34" charset="0"/>
              </a:rPr>
              <a:t>02</a:t>
            </a:r>
            <a:endParaRPr kumimoji="1" lang="zh-CN" altLang="en-US" sz="4000" b="1" dirty="0">
              <a:solidFill>
                <a:srgbClr val="1890FF"/>
              </a:solidFill>
              <a:latin typeface="Arial" panose="020B0604020202020204" pitchFamily="34" charset="0"/>
              <a:cs typeface="Arial" panose="020B0604020202020204" pitchFamily="34" charset="0"/>
            </a:endParaRPr>
          </a:p>
        </p:txBody>
      </p:sp>
      <p:sp>
        <p:nvSpPr>
          <p:cNvPr id="15" name="文本框 14">
            <a:extLst>
              <a:ext uri="{FF2B5EF4-FFF2-40B4-BE49-F238E27FC236}">
                <a16:creationId xmlns:a16="http://schemas.microsoft.com/office/drawing/2014/main" id="{A5A589E6-DDAC-E946-8803-DC77A05FF5A8}"/>
              </a:ext>
            </a:extLst>
          </p:cNvPr>
          <p:cNvSpPr txBox="1"/>
          <p:nvPr/>
        </p:nvSpPr>
        <p:spPr>
          <a:xfrm>
            <a:off x="8125199" y="2089856"/>
            <a:ext cx="755335" cy="707886"/>
          </a:xfrm>
          <a:prstGeom prst="rect">
            <a:avLst/>
          </a:prstGeom>
          <a:noFill/>
        </p:spPr>
        <p:txBody>
          <a:bodyPr wrap="none" rtlCol="0">
            <a:spAutoFit/>
          </a:bodyPr>
          <a:lstStyle/>
          <a:p>
            <a:r>
              <a:rPr kumimoji="1" lang="en-US" altLang="zh-CN" sz="4000" b="1" dirty="0">
                <a:solidFill>
                  <a:srgbClr val="1890FF"/>
                </a:solidFill>
                <a:latin typeface="Arial" panose="020B0604020202020204" pitchFamily="34" charset="0"/>
                <a:cs typeface="Arial" panose="020B0604020202020204" pitchFamily="34" charset="0"/>
              </a:rPr>
              <a:t>03</a:t>
            </a:r>
            <a:endParaRPr kumimoji="1" lang="zh-CN" altLang="en-US" sz="4000" b="1" dirty="0">
              <a:solidFill>
                <a:srgbClr val="1890FF"/>
              </a:solidFill>
              <a:latin typeface="Arial" panose="020B0604020202020204" pitchFamily="34" charset="0"/>
              <a:cs typeface="Arial" panose="020B0604020202020204" pitchFamily="34" charset="0"/>
            </a:endParaRPr>
          </a:p>
        </p:txBody>
      </p:sp>
      <p:sp>
        <p:nvSpPr>
          <p:cNvPr id="13" name="矩形 12">
            <a:extLst>
              <a:ext uri="{FF2B5EF4-FFF2-40B4-BE49-F238E27FC236}">
                <a16:creationId xmlns:a16="http://schemas.microsoft.com/office/drawing/2014/main" id="{2249C795-7C2E-D547-8227-2EFA2BD3F375}"/>
              </a:ext>
            </a:extLst>
          </p:cNvPr>
          <p:cNvSpPr/>
          <p:nvPr/>
        </p:nvSpPr>
        <p:spPr>
          <a:xfrm>
            <a:off x="1665793" y="2496613"/>
            <a:ext cx="1716504" cy="34248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a:extLst>
              <a:ext uri="{FF2B5EF4-FFF2-40B4-BE49-F238E27FC236}">
                <a16:creationId xmlns:a16="http://schemas.microsoft.com/office/drawing/2014/main" id="{B0D8C78A-71FF-D440-9BBF-632B5CE52B64}"/>
              </a:ext>
            </a:extLst>
          </p:cNvPr>
          <p:cNvSpPr/>
          <p:nvPr/>
        </p:nvSpPr>
        <p:spPr>
          <a:xfrm>
            <a:off x="5204536" y="2496613"/>
            <a:ext cx="1716504" cy="34248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a:extLst>
              <a:ext uri="{FF2B5EF4-FFF2-40B4-BE49-F238E27FC236}">
                <a16:creationId xmlns:a16="http://schemas.microsoft.com/office/drawing/2014/main" id="{153537D0-8FC1-4D45-87F2-57228ED7F3CB}"/>
              </a:ext>
            </a:extLst>
          </p:cNvPr>
          <p:cNvSpPr/>
          <p:nvPr/>
        </p:nvSpPr>
        <p:spPr>
          <a:xfrm>
            <a:off x="8509044" y="2508004"/>
            <a:ext cx="1716504" cy="342482"/>
          </a:xfrm>
          <a:prstGeom prst="rect">
            <a:avLst/>
          </a:prstGeom>
          <a:solidFill>
            <a:srgbClr val="FCFC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组合商品使用流程</a:t>
            </a:r>
          </a:p>
        </p:txBody>
      </p:sp>
      <p:sp>
        <p:nvSpPr>
          <p:cNvPr id="5" name="TextBox 34">
            <a:extLst>
              <a:ext uri="{FF2B5EF4-FFF2-40B4-BE49-F238E27FC236}">
                <a16:creationId xmlns:a16="http://schemas.microsoft.com/office/drawing/2014/main" id="{A4728E2A-A5B0-054E-B646-B5E724FFE0E0}"/>
              </a:ext>
            </a:extLst>
          </p:cNvPr>
          <p:cNvSpPr txBox="1"/>
          <p:nvPr/>
        </p:nvSpPr>
        <p:spPr>
          <a:xfrm>
            <a:off x="1210828" y="3134824"/>
            <a:ext cx="1915828" cy="114249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管理员在商品库创建商品并且同步至门店</a:t>
            </a:r>
            <a:r>
              <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rPr>
              <a:t>/</a:t>
            </a: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网店。</a:t>
            </a:r>
          </a:p>
        </p:txBody>
      </p:sp>
      <p:sp>
        <p:nvSpPr>
          <p:cNvPr id="7" name="TextBox 34">
            <a:extLst>
              <a:ext uri="{FF2B5EF4-FFF2-40B4-BE49-F238E27FC236}">
                <a16:creationId xmlns:a16="http://schemas.microsoft.com/office/drawing/2014/main" id="{CD7BBE2B-2096-F149-81C2-F73461064369}"/>
              </a:ext>
            </a:extLst>
          </p:cNvPr>
          <p:cNvSpPr txBox="1"/>
          <p:nvPr/>
        </p:nvSpPr>
        <p:spPr>
          <a:xfrm>
            <a:off x="4894926" y="3134824"/>
            <a:ext cx="2198948" cy="1142492"/>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仓管员通过采购入库或直接入库等方式增加商品的库存。</a:t>
            </a:r>
            <a:endPar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endParaRPr>
          </a:p>
        </p:txBody>
      </p:sp>
      <p:sp>
        <p:nvSpPr>
          <p:cNvPr id="9" name="TextBox 34">
            <a:extLst>
              <a:ext uri="{FF2B5EF4-FFF2-40B4-BE49-F238E27FC236}">
                <a16:creationId xmlns:a16="http://schemas.microsoft.com/office/drawing/2014/main" id="{0A11543E-1C91-C248-8E29-F112F2EB0188}"/>
              </a:ext>
            </a:extLst>
          </p:cNvPr>
          <p:cNvSpPr txBox="1"/>
          <p:nvPr/>
        </p:nvSpPr>
        <p:spPr>
          <a:xfrm>
            <a:off x="8125199" y="3134825"/>
            <a:ext cx="2737063" cy="1881156"/>
          </a:xfrm>
          <a:prstGeom prst="rect">
            <a:avLst/>
          </a:prstGeom>
          <a:noFill/>
        </p:spPr>
        <p:txBody>
          <a:bodyPr wrap="square" rtlCol="0">
            <a:spAutoFit/>
          </a:bodyPr>
          <a:lstStyle>
            <a:defPPr>
              <a:defRPr lang="id-ID"/>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50000"/>
              </a:lnSpc>
            </a:pP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在商品组合中选择组合类型，绑定主子商品，设置成分数量或比例；</a:t>
            </a:r>
            <a:b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b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在门店</a:t>
            </a:r>
            <a:r>
              <a:rPr lang="en-US" altLang="zh-CN" sz="1600" dirty="0">
                <a:solidFill>
                  <a:schemeClr val="tx1">
                    <a:lumMod val="50000"/>
                    <a:lumOff val="50000"/>
                  </a:schemeClr>
                </a:solidFill>
                <a:latin typeface="Heiti SC Light" panose="02000000000000000000" pitchFamily="2" charset="-128"/>
                <a:ea typeface="Heiti SC Light" panose="02000000000000000000" pitchFamily="2" charset="-128"/>
              </a:rPr>
              <a:t>/</a:t>
            </a:r>
            <a:r>
              <a:rPr lang="zh-CN" altLang="en-US" sz="1600" dirty="0">
                <a:solidFill>
                  <a:schemeClr val="tx1">
                    <a:lumMod val="50000"/>
                    <a:lumOff val="50000"/>
                  </a:schemeClr>
                </a:solidFill>
                <a:latin typeface="Heiti SC Light" panose="02000000000000000000" pitchFamily="2" charset="-128"/>
                <a:ea typeface="Heiti SC Light" panose="02000000000000000000" pitchFamily="2" charset="-128"/>
              </a:rPr>
              <a:t>网店上架，即可在收银机或商城端售卖组合商品。</a:t>
            </a:r>
          </a:p>
        </p:txBody>
      </p:sp>
      <p:pic>
        <p:nvPicPr>
          <p:cNvPr id="3" name="图形 2">
            <a:extLst>
              <a:ext uri="{FF2B5EF4-FFF2-40B4-BE49-F238E27FC236}">
                <a16:creationId xmlns:a16="http://schemas.microsoft.com/office/drawing/2014/main" id="{0CF1F064-28D6-DE4D-B64C-FFB2758B84F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3495639" y="2236740"/>
            <a:ext cx="649107" cy="649107"/>
          </a:xfrm>
          <a:prstGeom prst="rect">
            <a:avLst/>
          </a:prstGeom>
        </p:spPr>
      </p:pic>
      <p:pic>
        <p:nvPicPr>
          <p:cNvPr id="12" name="图形 11">
            <a:extLst>
              <a:ext uri="{FF2B5EF4-FFF2-40B4-BE49-F238E27FC236}">
                <a16:creationId xmlns:a16="http://schemas.microsoft.com/office/drawing/2014/main" id="{B6729A68-7428-924C-8A23-68D6E4697F0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flipH="1">
            <a:off x="7294087" y="2236740"/>
            <a:ext cx="649107" cy="649107"/>
          </a:xfrm>
          <a:prstGeom prst="rect">
            <a:avLst/>
          </a:prstGeom>
        </p:spPr>
      </p:pic>
      <p:sp>
        <p:nvSpPr>
          <p:cNvPr id="4" name="Rectangle 63">
            <a:extLst>
              <a:ext uri="{FF2B5EF4-FFF2-40B4-BE49-F238E27FC236}">
                <a16:creationId xmlns:a16="http://schemas.microsoft.com/office/drawing/2014/main" id="{436C7263-A60D-1643-A395-0AEEEE77F8A0}"/>
              </a:ext>
            </a:extLst>
          </p:cNvPr>
          <p:cNvSpPr/>
          <p:nvPr/>
        </p:nvSpPr>
        <p:spPr>
          <a:xfrm>
            <a:off x="1387811" y="2430126"/>
            <a:ext cx="1640525" cy="369332"/>
          </a:xfrm>
          <a:prstGeom prst="rect">
            <a:avLst/>
          </a:prstGeom>
        </p:spPr>
        <p:txBody>
          <a:bodyPr wrap="square">
            <a:spAutoFit/>
          </a:bodyPr>
          <a:lstStyle/>
          <a:p>
            <a:pPr algn="ctr"/>
            <a:r>
              <a:rPr lang="zh-CN" altLang="id-ID" b="1" dirty="0">
                <a:latin typeface="Heiti SC Medium" pitchFamily="2" charset="-128"/>
                <a:ea typeface="Heiti SC Medium" pitchFamily="2" charset="-128"/>
              </a:rPr>
              <a:t>创建单品</a:t>
            </a:r>
          </a:p>
        </p:txBody>
      </p:sp>
      <p:sp>
        <p:nvSpPr>
          <p:cNvPr id="6" name="Rectangle 63">
            <a:extLst>
              <a:ext uri="{FF2B5EF4-FFF2-40B4-BE49-F238E27FC236}">
                <a16:creationId xmlns:a16="http://schemas.microsoft.com/office/drawing/2014/main" id="{31EC40E6-0C84-7640-9A99-B6DD395FC103}"/>
              </a:ext>
            </a:extLst>
          </p:cNvPr>
          <p:cNvSpPr/>
          <p:nvPr/>
        </p:nvSpPr>
        <p:spPr>
          <a:xfrm>
            <a:off x="4970547" y="2430126"/>
            <a:ext cx="1989823" cy="369332"/>
          </a:xfrm>
          <a:prstGeom prst="rect">
            <a:avLst/>
          </a:prstGeom>
        </p:spPr>
        <p:txBody>
          <a:bodyPr wrap="square">
            <a:spAutoFit/>
          </a:bodyPr>
          <a:lstStyle/>
          <a:p>
            <a:pPr algn="ctr"/>
            <a:r>
              <a:rPr lang="zh-CN" altLang="en-US" b="1" dirty="0">
                <a:latin typeface="Heiti SC Medium" pitchFamily="2" charset="-128"/>
                <a:ea typeface="Heiti SC Medium" pitchFamily="2" charset="-128"/>
              </a:rPr>
              <a:t>设置商品库存</a:t>
            </a:r>
            <a:endParaRPr lang="id-ID" b="1" dirty="0">
              <a:latin typeface="Heiti SC Medium" pitchFamily="2" charset="-128"/>
              <a:ea typeface="Heiti SC Medium" pitchFamily="2" charset="-128"/>
            </a:endParaRPr>
          </a:p>
        </p:txBody>
      </p:sp>
      <p:sp>
        <p:nvSpPr>
          <p:cNvPr id="8" name="Rectangle 63">
            <a:extLst>
              <a:ext uri="{FF2B5EF4-FFF2-40B4-BE49-F238E27FC236}">
                <a16:creationId xmlns:a16="http://schemas.microsoft.com/office/drawing/2014/main" id="{D1E84379-D117-C542-8609-E2CEA97012BD}"/>
              </a:ext>
            </a:extLst>
          </p:cNvPr>
          <p:cNvSpPr/>
          <p:nvPr/>
        </p:nvSpPr>
        <p:spPr>
          <a:xfrm>
            <a:off x="8337923" y="2441517"/>
            <a:ext cx="1995782" cy="369332"/>
          </a:xfrm>
          <a:prstGeom prst="rect">
            <a:avLst/>
          </a:prstGeom>
        </p:spPr>
        <p:txBody>
          <a:bodyPr wrap="square">
            <a:spAutoFit/>
          </a:bodyPr>
          <a:lstStyle/>
          <a:p>
            <a:pPr algn="ctr"/>
            <a:r>
              <a:rPr lang="zh-CN" altLang="id-ID" b="1" dirty="0">
                <a:latin typeface="Heiti SC Medium" pitchFamily="2" charset="-128"/>
                <a:ea typeface="Heiti SC Medium" pitchFamily="2" charset="-128"/>
              </a:rPr>
              <a:t>绑定组合关系</a:t>
            </a:r>
          </a:p>
        </p:txBody>
      </p:sp>
    </p:spTree>
    <p:extLst>
      <p:ext uri="{BB962C8B-B14F-4D97-AF65-F5344CB8AC3E}">
        <p14:creationId xmlns:p14="http://schemas.microsoft.com/office/powerpoint/2010/main" val="136490707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4" grpId="0"/>
      <p:bldP spid="6"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182B705E-7D4E-864F-9FE9-B5D52FC78AD1}"/>
              </a:ext>
            </a:extLst>
          </p:cNvPr>
          <p:cNvSpPr/>
          <p:nvPr/>
        </p:nvSpPr>
        <p:spPr>
          <a:xfrm>
            <a:off x="974856" y="3161931"/>
            <a:ext cx="3023139" cy="1901681"/>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9" name="文本框 8">
            <a:extLst>
              <a:ext uri="{FF2B5EF4-FFF2-40B4-BE49-F238E27FC236}">
                <a16:creationId xmlns:a16="http://schemas.microsoft.com/office/drawing/2014/main" id="{080FD3F2-EFDA-F044-9627-5FF315E9A6BD}"/>
              </a:ext>
            </a:extLst>
          </p:cNvPr>
          <p:cNvSpPr txBox="1"/>
          <p:nvPr/>
        </p:nvSpPr>
        <p:spPr>
          <a:xfrm>
            <a:off x="1412363" y="2919086"/>
            <a:ext cx="2148125" cy="47607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降本增效，助力供应链管理</a:t>
            </a:r>
          </a:p>
        </p:txBody>
      </p:sp>
      <p:sp>
        <p:nvSpPr>
          <p:cNvPr id="4" name="Rectangle 64">
            <a:extLst>
              <a:ext uri="{FF2B5EF4-FFF2-40B4-BE49-F238E27FC236}">
                <a16:creationId xmlns:a16="http://schemas.microsoft.com/office/drawing/2014/main" id="{D5A55B31-207D-5645-B1D1-244A66922AE1}"/>
              </a:ext>
            </a:extLst>
          </p:cNvPr>
          <p:cNvSpPr/>
          <p:nvPr/>
        </p:nvSpPr>
        <p:spPr>
          <a:xfrm>
            <a:off x="1057956" y="3690774"/>
            <a:ext cx="2856939"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9</a:t>
            </a:r>
            <a:r>
              <a:rPr lang="zh-CN" altLang="en-US"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大组合类型，囊括零售场景中的各类组合需求。功能完善，玩法丰富。</a:t>
            </a:r>
          </a:p>
        </p:txBody>
      </p:sp>
      <p:sp>
        <p:nvSpPr>
          <p:cNvPr id="2" name="文本框 1">
            <a:extLst>
              <a:ext uri="{FF2B5EF4-FFF2-40B4-BE49-F238E27FC236}">
                <a16:creationId xmlns:a16="http://schemas.microsoft.com/office/drawing/2014/main" id="{46EF8C47-D917-DD4D-A186-0A2338E3E833}"/>
              </a:ext>
            </a:extLst>
          </p:cNvPr>
          <p:cNvSpPr txBox="1"/>
          <p:nvPr/>
        </p:nvSpPr>
        <p:spPr>
          <a:xfrm>
            <a:off x="1586179" y="2972455"/>
            <a:ext cx="1800493" cy="369332"/>
          </a:xfrm>
          <a:prstGeom prst="rect">
            <a:avLst/>
          </a:prstGeom>
          <a:noFill/>
        </p:spPr>
        <p:txBody>
          <a:bodyPr wrap="none" rtlCol="0">
            <a:spAutoFit/>
          </a:bodyPr>
          <a:lstStyle/>
          <a:p>
            <a:pPr algn="ctr"/>
            <a:r>
              <a:rPr kumimoji="1" lang="zh-CN" altLang="en-US" b="1" dirty="0">
                <a:solidFill>
                  <a:schemeClr val="bg1"/>
                </a:solidFill>
                <a:latin typeface="Heiti SC Medium" pitchFamily="2" charset="-128"/>
                <a:ea typeface="Heiti SC Medium" pitchFamily="2" charset="-128"/>
              </a:rPr>
              <a:t>组合方案多样化</a:t>
            </a:r>
          </a:p>
        </p:txBody>
      </p:sp>
      <p:sp>
        <p:nvSpPr>
          <p:cNvPr id="7" name="Rectangle 6">
            <a:extLst>
              <a:ext uri="{FF2B5EF4-FFF2-40B4-BE49-F238E27FC236}">
                <a16:creationId xmlns:a16="http://schemas.microsoft.com/office/drawing/2014/main" id="{7A244085-E3D5-0E40-BB5F-62B03A7925BD}"/>
              </a:ext>
            </a:extLst>
          </p:cNvPr>
          <p:cNvSpPr/>
          <p:nvPr/>
        </p:nvSpPr>
        <p:spPr>
          <a:xfrm>
            <a:off x="4621633" y="3161931"/>
            <a:ext cx="3023139" cy="1901681"/>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8" name="文本框 7">
            <a:extLst>
              <a:ext uri="{FF2B5EF4-FFF2-40B4-BE49-F238E27FC236}">
                <a16:creationId xmlns:a16="http://schemas.microsoft.com/office/drawing/2014/main" id="{4F319DA1-B752-4644-BAD1-0031F017BBCF}"/>
              </a:ext>
            </a:extLst>
          </p:cNvPr>
          <p:cNvSpPr txBox="1"/>
          <p:nvPr/>
        </p:nvSpPr>
        <p:spPr>
          <a:xfrm>
            <a:off x="5059140" y="2919086"/>
            <a:ext cx="2148125" cy="47607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Rectangle 64">
            <a:extLst>
              <a:ext uri="{FF2B5EF4-FFF2-40B4-BE49-F238E27FC236}">
                <a16:creationId xmlns:a16="http://schemas.microsoft.com/office/drawing/2014/main" id="{76D4730D-5DDC-3F43-8E80-624E1AEF8D67}"/>
              </a:ext>
            </a:extLst>
          </p:cNvPr>
          <p:cNvSpPr/>
          <p:nvPr/>
        </p:nvSpPr>
        <p:spPr>
          <a:xfrm>
            <a:off x="4669033" y="3690775"/>
            <a:ext cx="3046322" cy="1077218"/>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进销存一站式服务，组合商品销售时，系统自动转化校验及扣减库存，准确严谨。</a:t>
            </a:r>
          </a:p>
        </p:txBody>
      </p:sp>
      <p:sp>
        <p:nvSpPr>
          <p:cNvPr id="12" name="文本框 11">
            <a:extLst>
              <a:ext uri="{FF2B5EF4-FFF2-40B4-BE49-F238E27FC236}">
                <a16:creationId xmlns:a16="http://schemas.microsoft.com/office/drawing/2014/main" id="{9E61509D-4DE7-2E40-B9A7-920619CE3ABC}"/>
              </a:ext>
            </a:extLst>
          </p:cNvPr>
          <p:cNvSpPr txBox="1"/>
          <p:nvPr/>
        </p:nvSpPr>
        <p:spPr>
          <a:xfrm>
            <a:off x="5232956" y="2972455"/>
            <a:ext cx="1800493" cy="369332"/>
          </a:xfrm>
          <a:prstGeom prst="rect">
            <a:avLst/>
          </a:prstGeom>
          <a:noFill/>
        </p:spPr>
        <p:txBody>
          <a:bodyPr wrap="none" rtlCol="0">
            <a:spAutoFit/>
          </a:bodyPr>
          <a:lstStyle/>
          <a:p>
            <a:pPr algn="ctr"/>
            <a:r>
              <a:rPr kumimoji="1" lang="zh-CN" altLang="en-US" b="1" dirty="0">
                <a:solidFill>
                  <a:schemeClr val="bg1"/>
                </a:solidFill>
                <a:latin typeface="Heiti SC Medium" pitchFamily="2" charset="-128"/>
                <a:ea typeface="Heiti SC Medium" pitchFamily="2" charset="-128"/>
              </a:rPr>
              <a:t>库存自动化管理</a:t>
            </a:r>
          </a:p>
        </p:txBody>
      </p:sp>
      <p:sp>
        <p:nvSpPr>
          <p:cNvPr id="13" name="Rectangle 6">
            <a:extLst>
              <a:ext uri="{FF2B5EF4-FFF2-40B4-BE49-F238E27FC236}">
                <a16:creationId xmlns:a16="http://schemas.microsoft.com/office/drawing/2014/main" id="{E93A794A-21CD-B14D-9782-CD36D6E204F6}"/>
              </a:ext>
            </a:extLst>
          </p:cNvPr>
          <p:cNvSpPr/>
          <p:nvPr/>
        </p:nvSpPr>
        <p:spPr>
          <a:xfrm>
            <a:off x="8244629" y="3161931"/>
            <a:ext cx="3023139" cy="1901681"/>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4" name="文本框 13">
            <a:extLst>
              <a:ext uri="{FF2B5EF4-FFF2-40B4-BE49-F238E27FC236}">
                <a16:creationId xmlns:a16="http://schemas.microsoft.com/office/drawing/2014/main" id="{2EE2D6CB-7A1A-AB49-A15E-5FF1BDF364CA}"/>
              </a:ext>
            </a:extLst>
          </p:cNvPr>
          <p:cNvSpPr txBox="1"/>
          <p:nvPr/>
        </p:nvSpPr>
        <p:spPr>
          <a:xfrm>
            <a:off x="8682136" y="2919086"/>
            <a:ext cx="2148125" cy="47607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5" name="Rectangle 64">
            <a:extLst>
              <a:ext uri="{FF2B5EF4-FFF2-40B4-BE49-F238E27FC236}">
                <a16:creationId xmlns:a16="http://schemas.microsoft.com/office/drawing/2014/main" id="{DF81C7D7-17FC-7247-B338-26934C4F55A4}"/>
              </a:ext>
            </a:extLst>
          </p:cNvPr>
          <p:cNvSpPr/>
          <p:nvPr/>
        </p:nvSpPr>
        <p:spPr>
          <a:xfrm>
            <a:off x="8327729" y="3690774"/>
            <a:ext cx="2856939" cy="830997"/>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仅需</a:t>
            </a:r>
            <a:r>
              <a:rPr lang="en-US" altLang="zh-CN"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3</a:t>
            </a:r>
            <a:r>
              <a:rPr lang="zh-CN" altLang="en-US" sz="1600" spc="3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步即可完成组合商品的创建到上架销售，简单又高效。</a:t>
            </a:r>
          </a:p>
        </p:txBody>
      </p:sp>
      <p:sp>
        <p:nvSpPr>
          <p:cNvPr id="16" name="文本框 15">
            <a:extLst>
              <a:ext uri="{FF2B5EF4-FFF2-40B4-BE49-F238E27FC236}">
                <a16:creationId xmlns:a16="http://schemas.microsoft.com/office/drawing/2014/main" id="{3F4FBAC7-9000-714E-A73E-E536DD20992C}"/>
              </a:ext>
            </a:extLst>
          </p:cNvPr>
          <p:cNvSpPr txBox="1"/>
          <p:nvPr/>
        </p:nvSpPr>
        <p:spPr>
          <a:xfrm>
            <a:off x="8855951" y="2972455"/>
            <a:ext cx="1800494" cy="369332"/>
          </a:xfrm>
          <a:prstGeom prst="rect">
            <a:avLst/>
          </a:prstGeom>
          <a:noFill/>
        </p:spPr>
        <p:txBody>
          <a:bodyPr wrap="none" rtlCol="0">
            <a:spAutoFit/>
          </a:bodyPr>
          <a:lstStyle/>
          <a:p>
            <a:pPr algn="ctr"/>
            <a:r>
              <a:rPr kumimoji="1" lang="zh-CN" altLang="en-US" b="1" dirty="0">
                <a:solidFill>
                  <a:schemeClr val="bg1"/>
                </a:solidFill>
                <a:latin typeface="Heiti SC Medium" pitchFamily="2" charset="-128"/>
                <a:ea typeface="Heiti SC Medium" pitchFamily="2" charset="-128"/>
              </a:rPr>
              <a:t>组合管理不费事</a:t>
            </a:r>
          </a:p>
        </p:txBody>
      </p:sp>
      <p:sp>
        <p:nvSpPr>
          <p:cNvPr id="17" name="文本框 16">
            <a:extLst>
              <a:ext uri="{FF2B5EF4-FFF2-40B4-BE49-F238E27FC236}">
                <a16:creationId xmlns:a16="http://schemas.microsoft.com/office/drawing/2014/main" id="{EF5834B4-F627-1B46-8459-726DEF064CAF}"/>
              </a:ext>
            </a:extLst>
          </p:cNvPr>
          <p:cNvSpPr txBox="1"/>
          <p:nvPr>
            <p:custDataLst>
              <p:tags r:id="rId1"/>
            </p:custDataLst>
          </p:nvPr>
        </p:nvSpPr>
        <p:spPr>
          <a:xfrm>
            <a:off x="1529330" y="1894500"/>
            <a:ext cx="1918331" cy="889750"/>
          </a:xfrm>
          <a:prstGeom prst="rect">
            <a:avLst/>
          </a:prstGeom>
          <a:noFill/>
        </p:spPr>
        <p:txBody>
          <a:bodyPr wrap="square" rtlCol="0">
            <a:normAutofit fontScale="92500" lnSpcReduction="10000"/>
          </a:bodyPr>
          <a:lstStyle/>
          <a:p>
            <a:pPr algn="ctr"/>
            <a:r>
              <a:rPr lang="en-US" altLang="zh-CN" sz="6000" b="1" dirty="0">
                <a:solidFill>
                  <a:srgbClr val="189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01</a:t>
            </a:r>
          </a:p>
        </p:txBody>
      </p:sp>
      <p:sp>
        <p:nvSpPr>
          <p:cNvPr id="18" name="文本框 17">
            <a:extLst>
              <a:ext uri="{FF2B5EF4-FFF2-40B4-BE49-F238E27FC236}">
                <a16:creationId xmlns:a16="http://schemas.microsoft.com/office/drawing/2014/main" id="{CBBC21D5-4064-A041-A30B-1DFA78937CA6}"/>
              </a:ext>
            </a:extLst>
          </p:cNvPr>
          <p:cNvSpPr txBox="1"/>
          <p:nvPr>
            <p:custDataLst>
              <p:tags r:id="rId2"/>
            </p:custDataLst>
          </p:nvPr>
        </p:nvSpPr>
        <p:spPr>
          <a:xfrm>
            <a:off x="9031267" y="1894500"/>
            <a:ext cx="1449863" cy="889750"/>
          </a:xfrm>
          <a:prstGeom prst="rect">
            <a:avLst/>
          </a:prstGeom>
          <a:noFill/>
        </p:spPr>
        <p:txBody>
          <a:bodyPr wrap="square" rtlCol="0">
            <a:normAutofit fontScale="92500" lnSpcReduction="10000"/>
          </a:bodyPr>
          <a:lstStyle/>
          <a:p>
            <a:pPr algn="ctr"/>
            <a:r>
              <a:rPr lang="en-US" altLang="zh-CN" sz="6000" b="1" dirty="0">
                <a:solidFill>
                  <a:srgbClr val="189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03</a:t>
            </a:r>
          </a:p>
        </p:txBody>
      </p:sp>
      <p:sp>
        <p:nvSpPr>
          <p:cNvPr id="19" name="文本框 18">
            <a:extLst>
              <a:ext uri="{FF2B5EF4-FFF2-40B4-BE49-F238E27FC236}">
                <a16:creationId xmlns:a16="http://schemas.microsoft.com/office/drawing/2014/main" id="{9F67B02B-2995-D24B-80C0-7C6C1D79CBFA}"/>
              </a:ext>
            </a:extLst>
          </p:cNvPr>
          <p:cNvSpPr txBox="1"/>
          <p:nvPr>
            <p:custDataLst>
              <p:tags r:id="rId3"/>
            </p:custDataLst>
          </p:nvPr>
        </p:nvSpPr>
        <p:spPr>
          <a:xfrm>
            <a:off x="5316742" y="1898391"/>
            <a:ext cx="1632921" cy="889750"/>
          </a:xfrm>
          <a:prstGeom prst="rect">
            <a:avLst/>
          </a:prstGeom>
          <a:noFill/>
        </p:spPr>
        <p:txBody>
          <a:bodyPr wrap="square" rtlCol="0">
            <a:normAutofit fontScale="92500" lnSpcReduction="10000"/>
          </a:bodyPr>
          <a:lstStyle/>
          <a:p>
            <a:pPr algn="ctr"/>
            <a:r>
              <a:rPr lang="en-US" altLang="zh-CN" sz="6000" b="1" dirty="0">
                <a:solidFill>
                  <a:srgbClr val="1890FF"/>
                </a:solidFill>
                <a:latin typeface="Arial" panose="020B0604020202020204" pitchFamily="34" charset="0"/>
                <a:ea typeface="微软雅黑" panose="020B0503020204020204" pitchFamily="34" charset="-122"/>
                <a:cs typeface="Arial" panose="020B0604020202020204" pitchFamily="34" charset="0"/>
                <a:sym typeface="Arial" panose="020B0604020202020204" pitchFamily="34" charset="0"/>
              </a:rPr>
              <a:t>02</a:t>
            </a:r>
          </a:p>
        </p:txBody>
      </p:sp>
    </p:spTree>
    <p:extLst>
      <p:ext uri="{BB962C8B-B14F-4D97-AF65-F5344CB8AC3E}">
        <p14:creationId xmlns:p14="http://schemas.microsoft.com/office/powerpoint/2010/main" val="2357303579"/>
      </p:ext>
    </p:extLst>
  </p:cSld>
  <p:clrMapOvr>
    <a:masterClrMapping/>
  </p:clrMapOvr>
  <p:transition spd="med">
    <p:pull/>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974856" y="276675"/>
            <a:ext cx="686145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多种组合方案灵活配置，高效管理库存</a:t>
            </a:r>
          </a:p>
        </p:txBody>
      </p:sp>
      <p:sp>
        <p:nvSpPr>
          <p:cNvPr id="6" name="文本框 5">
            <a:extLst>
              <a:ext uri="{FF2B5EF4-FFF2-40B4-BE49-F238E27FC236}">
                <a16:creationId xmlns:a16="http://schemas.microsoft.com/office/drawing/2014/main" id="{9BAD8702-BD37-4E4B-9750-2E6415FD2D5E}"/>
              </a:ext>
            </a:extLst>
          </p:cNvPr>
          <p:cNvSpPr txBox="1"/>
          <p:nvPr>
            <p:custDataLst>
              <p:tags r:id="rId1"/>
            </p:custDataLst>
          </p:nvPr>
        </p:nvSpPr>
        <p:spPr>
          <a:xfrm>
            <a:off x="1303789" y="2185272"/>
            <a:ext cx="2201255" cy="54419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便利店牛奶销售</a:t>
            </a:r>
          </a:p>
        </p:txBody>
      </p:sp>
      <p:sp>
        <p:nvSpPr>
          <p:cNvPr id="7" name="文本框 6">
            <a:extLst>
              <a:ext uri="{FF2B5EF4-FFF2-40B4-BE49-F238E27FC236}">
                <a16:creationId xmlns:a16="http://schemas.microsoft.com/office/drawing/2014/main" id="{54943373-326F-EB46-8978-7F427808954B}"/>
              </a:ext>
            </a:extLst>
          </p:cNvPr>
          <p:cNvSpPr txBox="1"/>
          <p:nvPr>
            <p:custDataLst>
              <p:tags r:id="rId2"/>
            </p:custDataLst>
          </p:nvPr>
        </p:nvSpPr>
        <p:spPr>
          <a:xfrm>
            <a:off x="1305695" y="1815993"/>
            <a:ext cx="1889790"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制单组合</a:t>
            </a:r>
          </a:p>
        </p:txBody>
      </p:sp>
      <p:sp>
        <p:nvSpPr>
          <p:cNvPr id="8" name="椭圆 7">
            <a:extLst>
              <a:ext uri="{FF2B5EF4-FFF2-40B4-BE49-F238E27FC236}">
                <a16:creationId xmlns:a16="http://schemas.microsoft.com/office/drawing/2014/main" id="{E5E58D67-CCA3-5B40-B52B-8BBBCA7B867B}"/>
              </a:ext>
            </a:extLst>
          </p:cNvPr>
          <p:cNvSpPr/>
          <p:nvPr>
            <p:custDataLst>
              <p:tags r:id="rId3"/>
            </p:custDataLst>
          </p:nvPr>
        </p:nvSpPr>
        <p:spPr>
          <a:xfrm>
            <a:off x="878987" y="1907985"/>
            <a:ext cx="342889"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1</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9" name="文本框 8">
            <a:extLst>
              <a:ext uri="{FF2B5EF4-FFF2-40B4-BE49-F238E27FC236}">
                <a16:creationId xmlns:a16="http://schemas.microsoft.com/office/drawing/2014/main" id="{C6441F46-9A28-9842-AB3B-B34254FD2E67}"/>
              </a:ext>
            </a:extLst>
          </p:cNvPr>
          <p:cNvSpPr txBox="1"/>
          <p:nvPr>
            <p:custDataLst>
              <p:tags r:id="rId4"/>
            </p:custDataLst>
          </p:nvPr>
        </p:nvSpPr>
        <p:spPr>
          <a:xfrm>
            <a:off x="1321568" y="3700955"/>
            <a:ext cx="2201255" cy="54419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奶茶、果汁加工销售</a:t>
            </a:r>
          </a:p>
        </p:txBody>
      </p:sp>
      <p:sp>
        <p:nvSpPr>
          <p:cNvPr id="10" name="文本框 9">
            <a:extLst>
              <a:ext uri="{FF2B5EF4-FFF2-40B4-BE49-F238E27FC236}">
                <a16:creationId xmlns:a16="http://schemas.microsoft.com/office/drawing/2014/main" id="{F260174B-9DCC-AB45-AA3D-50B7765CB112}"/>
              </a:ext>
            </a:extLst>
          </p:cNvPr>
          <p:cNvSpPr txBox="1"/>
          <p:nvPr>
            <p:custDataLst>
              <p:tags r:id="rId5"/>
            </p:custDataLst>
          </p:nvPr>
        </p:nvSpPr>
        <p:spPr>
          <a:xfrm>
            <a:off x="1323474" y="3331676"/>
            <a:ext cx="1520810"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自动加工</a:t>
            </a:r>
          </a:p>
        </p:txBody>
      </p:sp>
      <p:sp>
        <p:nvSpPr>
          <p:cNvPr id="11" name="椭圆 10">
            <a:extLst>
              <a:ext uri="{FF2B5EF4-FFF2-40B4-BE49-F238E27FC236}">
                <a16:creationId xmlns:a16="http://schemas.microsoft.com/office/drawing/2014/main" id="{4896DBEC-AE6D-C74D-8F37-AAFA67A08A83}"/>
              </a:ext>
            </a:extLst>
          </p:cNvPr>
          <p:cNvSpPr/>
          <p:nvPr>
            <p:custDataLst>
              <p:tags r:id="rId6"/>
            </p:custDataLst>
          </p:nvPr>
        </p:nvSpPr>
        <p:spPr>
          <a:xfrm>
            <a:off x="896766" y="3423668"/>
            <a:ext cx="342889"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4</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13" name="文本框 12">
            <a:extLst>
              <a:ext uri="{FF2B5EF4-FFF2-40B4-BE49-F238E27FC236}">
                <a16:creationId xmlns:a16="http://schemas.microsoft.com/office/drawing/2014/main" id="{8DE47A67-2389-4441-AFEB-BA503AA97EB7}"/>
              </a:ext>
            </a:extLst>
          </p:cNvPr>
          <p:cNvSpPr txBox="1"/>
          <p:nvPr>
            <p:custDataLst>
              <p:tags r:id="rId7"/>
            </p:custDataLst>
          </p:nvPr>
        </p:nvSpPr>
        <p:spPr>
          <a:xfrm>
            <a:off x="1320933" y="5285280"/>
            <a:ext cx="2201255" cy="54419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美容项目耗材消耗</a:t>
            </a:r>
          </a:p>
        </p:txBody>
      </p:sp>
      <p:sp>
        <p:nvSpPr>
          <p:cNvPr id="14" name="文本框 13">
            <a:extLst>
              <a:ext uri="{FF2B5EF4-FFF2-40B4-BE49-F238E27FC236}">
                <a16:creationId xmlns:a16="http://schemas.microsoft.com/office/drawing/2014/main" id="{84251E6B-6D70-BE4D-A614-9B864B045129}"/>
              </a:ext>
            </a:extLst>
          </p:cNvPr>
          <p:cNvSpPr txBox="1"/>
          <p:nvPr>
            <p:custDataLst>
              <p:tags r:id="rId8"/>
            </p:custDataLst>
          </p:nvPr>
        </p:nvSpPr>
        <p:spPr>
          <a:xfrm>
            <a:off x="1322839" y="4916001"/>
            <a:ext cx="1357840"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服务耗材</a:t>
            </a:r>
          </a:p>
        </p:txBody>
      </p:sp>
      <p:sp>
        <p:nvSpPr>
          <p:cNvPr id="15" name="椭圆 14">
            <a:extLst>
              <a:ext uri="{FF2B5EF4-FFF2-40B4-BE49-F238E27FC236}">
                <a16:creationId xmlns:a16="http://schemas.microsoft.com/office/drawing/2014/main" id="{08D63FA2-CC42-7146-885C-63B7E96652C1}"/>
              </a:ext>
            </a:extLst>
          </p:cNvPr>
          <p:cNvSpPr/>
          <p:nvPr>
            <p:custDataLst>
              <p:tags r:id="rId9"/>
            </p:custDataLst>
          </p:nvPr>
        </p:nvSpPr>
        <p:spPr>
          <a:xfrm>
            <a:off x="896131" y="5007993"/>
            <a:ext cx="342889"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7</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17" name="文本框 16">
            <a:extLst>
              <a:ext uri="{FF2B5EF4-FFF2-40B4-BE49-F238E27FC236}">
                <a16:creationId xmlns:a16="http://schemas.microsoft.com/office/drawing/2014/main" id="{B3967A15-E439-4D4D-A3E5-F813A93FB7D0}"/>
              </a:ext>
            </a:extLst>
          </p:cNvPr>
          <p:cNvSpPr txBox="1"/>
          <p:nvPr>
            <p:custDataLst>
              <p:tags r:id="rId10"/>
            </p:custDataLst>
          </p:nvPr>
        </p:nvSpPr>
        <p:spPr>
          <a:xfrm>
            <a:off x="8779691" y="2185272"/>
            <a:ext cx="2201323" cy="54546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水果分级销售</a:t>
            </a:r>
          </a:p>
        </p:txBody>
      </p:sp>
      <p:sp>
        <p:nvSpPr>
          <p:cNvPr id="18" name="文本框 17">
            <a:extLst>
              <a:ext uri="{FF2B5EF4-FFF2-40B4-BE49-F238E27FC236}">
                <a16:creationId xmlns:a16="http://schemas.microsoft.com/office/drawing/2014/main" id="{D6F4D316-D3F4-E847-AA61-10969E4022F1}"/>
              </a:ext>
            </a:extLst>
          </p:cNvPr>
          <p:cNvSpPr txBox="1"/>
          <p:nvPr>
            <p:custDataLst>
              <p:tags r:id="rId11"/>
            </p:custDataLst>
          </p:nvPr>
        </p:nvSpPr>
        <p:spPr>
          <a:xfrm>
            <a:off x="8779691" y="1815993"/>
            <a:ext cx="1681832"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自动转货</a:t>
            </a:r>
          </a:p>
        </p:txBody>
      </p:sp>
      <p:sp>
        <p:nvSpPr>
          <p:cNvPr id="19" name="椭圆 18">
            <a:extLst>
              <a:ext uri="{FF2B5EF4-FFF2-40B4-BE49-F238E27FC236}">
                <a16:creationId xmlns:a16="http://schemas.microsoft.com/office/drawing/2014/main" id="{85115DD5-7343-1C41-B694-82BB85946D89}"/>
              </a:ext>
            </a:extLst>
          </p:cNvPr>
          <p:cNvSpPr/>
          <p:nvPr>
            <p:custDataLst>
              <p:tags r:id="rId12"/>
            </p:custDataLst>
          </p:nvPr>
        </p:nvSpPr>
        <p:spPr>
          <a:xfrm>
            <a:off x="8352971" y="1907985"/>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3</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21" name="文本框 20">
            <a:extLst>
              <a:ext uri="{FF2B5EF4-FFF2-40B4-BE49-F238E27FC236}">
                <a16:creationId xmlns:a16="http://schemas.microsoft.com/office/drawing/2014/main" id="{734F05FF-045E-004A-B469-ED4EFEC58968}"/>
              </a:ext>
            </a:extLst>
          </p:cNvPr>
          <p:cNvSpPr txBox="1"/>
          <p:nvPr>
            <p:custDataLst>
              <p:tags r:id="rId13"/>
            </p:custDataLst>
          </p:nvPr>
        </p:nvSpPr>
        <p:spPr>
          <a:xfrm>
            <a:off x="4972866" y="2185272"/>
            <a:ext cx="2201323" cy="54483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超市捆绑</a:t>
            </a:r>
            <a:r>
              <a:rPr lang="zh-CN"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商品</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促销</a:t>
            </a:r>
          </a:p>
        </p:txBody>
      </p:sp>
      <p:sp>
        <p:nvSpPr>
          <p:cNvPr id="22" name="文本框 21">
            <a:extLst>
              <a:ext uri="{FF2B5EF4-FFF2-40B4-BE49-F238E27FC236}">
                <a16:creationId xmlns:a16="http://schemas.microsoft.com/office/drawing/2014/main" id="{1E5A8438-3CF6-8E44-9BD6-CADAB16A38E4}"/>
              </a:ext>
            </a:extLst>
          </p:cNvPr>
          <p:cNvSpPr txBox="1"/>
          <p:nvPr>
            <p:custDataLst>
              <p:tags r:id="rId14"/>
            </p:custDataLst>
          </p:nvPr>
        </p:nvSpPr>
        <p:spPr>
          <a:xfrm>
            <a:off x="4972866" y="1815993"/>
            <a:ext cx="1681832"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捆绑商品</a:t>
            </a:r>
          </a:p>
        </p:txBody>
      </p:sp>
      <p:sp>
        <p:nvSpPr>
          <p:cNvPr id="23" name="椭圆 22">
            <a:extLst>
              <a:ext uri="{FF2B5EF4-FFF2-40B4-BE49-F238E27FC236}">
                <a16:creationId xmlns:a16="http://schemas.microsoft.com/office/drawing/2014/main" id="{4EBF4C41-BE15-6548-B550-EB9866C0B1AF}"/>
              </a:ext>
            </a:extLst>
          </p:cNvPr>
          <p:cNvSpPr/>
          <p:nvPr>
            <p:custDataLst>
              <p:tags r:id="rId15"/>
            </p:custDataLst>
          </p:nvPr>
        </p:nvSpPr>
        <p:spPr>
          <a:xfrm>
            <a:off x="4546146" y="1907985"/>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2</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24" name="文本框 23">
            <a:extLst>
              <a:ext uri="{FF2B5EF4-FFF2-40B4-BE49-F238E27FC236}">
                <a16:creationId xmlns:a16="http://schemas.microsoft.com/office/drawing/2014/main" id="{92B7B7DF-4D79-E74B-B4DB-8BCBB9B689CC}"/>
              </a:ext>
            </a:extLst>
          </p:cNvPr>
          <p:cNvSpPr txBox="1"/>
          <p:nvPr>
            <p:custDataLst>
              <p:tags r:id="rId16"/>
            </p:custDataLst>
          </p:nvPr>
        </p:nvSpPr>
        <p:spPr>
          <a:xfrm>
            <a:off x="4999536" y="3629200"/>
            <a:ext cx="2201323" cy="54483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超市火锅丸子销售</a:t>
            </a:r>
          </a:p>
        </p:txBody>
      </p:sp>
      <p:sp>
        <p:nvSpPr>
          <p:cNvPr id="25" name="文本框 24">
            <a:extLst>
              <a:ext uri="{FF2B5EF4-FFF2-40B4-BE49-F238E27FC236}">
                <a16:creationId xmlns:a16="http://schemas.microsoft.com/office/drawing/2014/main" id="{759E595B-E475-DC4F-84D4-C4BE17015969}"/>
              </a:ext>
            </a:extLst>
          </p:cNvPr>
          <p:cNvSpPr txBox="1"/>
          <p:nvPr>
            <p:custDataLst>
              <p:tags r:id="rId17"/>
            </p:custDataLst>
          </p:nvPr>
        </p:nvSpPr>
        <p:spPr>
          <a:xfrm>
            <a:off x="4999536" y="3259921"/>
            <a:ext cx="1650717"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混合销售</a:t>
            </a:r>
          </a:p>
        </p:txBody>
      </p:sp>
      <p:sp>
        <p:nvSpPr>
          <p:cNvPr id="26" name="椭圆 25">
            <a:extLst>
              <a:ext uri="{FF2B5EF4-FFF2-40B4-BE49-F238E27FC236}">
                <a16:creationId xmlns:a16="http://schemas.microsoft.com/office/drawing/2014/main" id="{48739CC4-E135-CF46-8DA0-F812548120D4}"/>
              </a:ext>
            </a:extLst>
          </p:cNvPr>
          <p:cNvSpPr/>
          <p:nvPr>
            <p:custDataLst>
              <p:tags r:id="rId18"/>
            </p:custDataLst>
          </p:nvPr>
        </p:nvSpPr>
        <p:spPr>
          <a:xfrm>
            <a:off x="4572816" y="3351913"/>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5</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27" name="文本框 26">
            <a:extLst>
              <a:ext uri="{FF2B5EF4-FFF2-40B4-BE49-F238E27FC236}">
                <a16:creationId xmlns:a16="http://schemas.microsoft.com/office/drawing/2014/main" id="{77AD6C38-02E4-2240-BBCF-6AFF6F6D4D06}"/>
              </a:ext>
            </a:extLst>
          </p:cNvPr>
          <p:cNvSpPr txBox="1"/>
          <p:nvPr>
            <p:custDataLst>
              <p:tags r:id="rId19"/>
            </p:custDataLst>
          </p:nvPr>
        </p:nvSpPr>
        <p:spPr>
          <a:xfrm>
            <a:off x="4999536" y="5285280"/>
            <a:ext cx="2201323" cy="544830"/>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香烟盒装、条装销售</a:t>
            </a:r>
          </a:p>
        </p:txBody>
      </p:sp>
      <p:sp>
        <p:nvSpPr>
          <p:cNvPr id="28" name="文本框 27">
            <a:extLst>
              <a:ext uri="{FF2B5EF4-FFF2-40B4-BE49-F238E27FC236}">
                <a16:creationId xmlns:a16="http://schemas.microsoft.com/office/drawing/2014/main" id="{2A84D864-FBD8-BB48-9557-4CC8CC9404DE}"/>
              </a:ext>
            </a:extLst>
          </p:cNvPr>
          <p:cNvSpPr txBox="1"/>
          <p:nvPr>
            <p:custDataLst>
              <p:tags r:id="rId20"/>
            </p:custDataLst>
          </p:nvPr>
        </p:nvSpPr>
        <p:spPr>
          <a:xfrm>
            <a:off x="4999536" y="4916001"/>
            <a:ext cx="1357882"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大小包装</a:t>
            </a:r>
          </a:p>
        </p:txBody>
      </p:sp>
      <p:sp>
        <p:nvSpPr>
          <p:cNvPr id="29" name="椭圆 28">
            <a:extLst>
              <a:ext uri="{FF2B5EF4-FFF2-40B4-BE49-F238E27FC236}">
                <a16:creationId xmlns:a16="http://schemas.microsoft.com/office/drawing/2014/main" id="{84A7AA6B-1B2B-E947-840C-DC2B96BF7A51}"/>
              </a:ext>
            </a:extLst>
          </p:cNvPr>
          <p:cNvSpPr/>
          <p:nvPr>
            <p:custDataLst>
              <p:tags r:id="rId21"/>
            </p:custDataLst>
          </p:nvPr>
        </p:nvSpPr>
        <p:spPr>
          <a:xfrm>
            <a:off x="4572816" y="5007993"/>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8</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cxnSp>
        <p:nvCxnSpPr>
          <p:cNvPr id="30" name="直接连接符 68">
            <a:extLst>
              <a:ext uri="{FF2B5EF4-FFF2-40B4-BE49-F238E27FC236}">
                <a16:creationId xmlns:a16="http://schemas.microsoft.com/office/drawing/2014/main" id="{98469562-60CE-A34E-B244-F3C1F4A7379B}"/>
              </a:ext>
            </a:extLst>
          </p:cNvPr>
          <p:cNvCxnSpPr/>
          <p:nvPr>
            <p:custDataLst>
              <p:tags r:id="rId22"/>
            </p:custDataLst>
          </p:nvPr>
        </p:nvCxnSpPr>
        <p:spPr>
          <a:xfrm>
            <a:off x="8096400" y="1699200"/>
            <a:ext cx="0" cy="45504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直接连接符 69">
            <a:extLst>
              <a:ext uri="{FF2B5EF4-FFF2-40B4-BE49-F238E27FC236}">
                <a16:creationId xmlns:a16="http://schemas.microsoft.com/office/drawing/2014/main" id="{34F6B07D-963C-D54B-BC7B-9344D2260EDC}"/>
              </a:ext>
            </a:extLst>
          </p:cNvPr>
          <p:cNvCxnSpPr/>
          <p:nvPr>
            <p:custDataLst>
              <p:tags r:id="rId23"/>
            </p:custDataLst>
          </p:nvPr>
        </p:nvCxnSpPr>
        <p:spPr>
          <a:xfrm>
            <a:off x="4290430" y="1717200"/>
            <a:ext cx="0" cy="4550400"/>
          </a:xfrm>
          <a:prstGeom prst="line">
            <a:avLst/>
          </a:prstGeom>
          <a:ln>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2" name="直接连接符 2">
            <a:extLst>
              <a:ext uri="{FF2B5EF4-FFF2-40B4-BE49-F238E27FC236}">
                <a16:creationId xmlns:a16="http://schemas.microsoft.com/office/drawing/2014/main" id="{9FE22C21-CC74-954C-8EF7-C57A9C50F522}"/>
              </a:ext>
            </a:extLst>
          </p:cNvPr>
          <p:cNvCxnSpPr/>
          <p:nvPr>
            <p:custDataLst>
              <p:tags r:id="rId24"/>
            </p:custDataLst>
          </p:nvPr>
        </p:nvCxnSpPr>
        <p:spPr>
          <a:xfrm>
            <a:off x="601200" y="2901915"/>
            <a:ext cx="10990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4" name="文本框 33">
            <a:extLst>
              <a:ext uri="{FF2B5EF4-FFF2-40B4-BE49-F238E27FC236}">
                <a16:creationId xmlns:a16="http://schemas.microsoft.com/office/drawing/2014/main" id="{8DD8A914-8E4E-C140-A2ED-003ED80B5805}"/>
              </a:ext>
            </a:extLst>
          </p:cNvPr>
          <p:cNvSpPr txBox="1"/>
          <p:nvPr>
            <p:custDataLst>
              <p:tags r:id="rId25"/>
            </p:custDataLst>
          </p:nvPr>
        </p:nvSpPr>
        <p:spPr>
          <a:xfrm>
            <a:off x="8810806" y="3667935"/>
            <a:ext cx="2201323" cy="54546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肉店拆解销售</a:t>
            </a:r>
          </a:p>
        </p:txBody>
      </p:sp>
      <p:sp>
        <p:nvSpPr>
          <p:cNvPr id="35" name="文本框 34">
            <a:extLst>
              <a:ext uri="{FF2B5EF4-FFF2-40B4-BE49-F238E27FC236}">
                <a16:creationId xmlns:a16="http://schemas.microsoft.com/office/drawing/2014/main" id="{0F25C88E-6411-4046-B6F3-63634B5708AF}"/>
              </a:ext>
            </a:extLst>
          </p:cNvPr>
          <p:cNvSpPr txBox="1"/>
          <p:nvPr>
            <p:custDataLst>
              <p:tags r:id="rId26"/>
            </p:custDataLst>
          </p:nvPr>
        </p:nvSpPr>
        <p:spPr>
          <a:xfrm>
            <a:off x="8810806" y="3298656"/>
            <a:ext cx="1650717"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自动拆解</a:t>
            </a:r>
          </a:p>
        </p:txBody>
      </p:sp>
      <p:sp>
        <p:nvSpPr>
          <p:cNvPr id="36" name="椭圆 35">
            <a:extLst>
              <a:ext uri="{FF2B5EF4-FFF2-40B4-BE49-F238E27FC236}">
                <a16:creationId xmlns:a16="http://schemas.microsoft.com/office/drawing/2014/main" id="{577B78F2-0563-6C4C-9A67-3CD2D286F8FE}"/>
              </a:ext>
            </a:extLst>
          </p:cNvPr>
          <p:cNvSpPr/>
          <p:nvPr>
            <p:custDataLst>
              <p:tags r:id="rId27"/>
            </p:custDataLst>
          </p:nvPr>
        </p:nvSpPr>
        <p:spPr>
          <a:xfrm>
            <a:off x="8384086" y="3390648"/>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6</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sp>
        <p:nvSpPr>
          <p:cNvPr id="37" name="文本框 36">
            <a:extLst>
              <a:ext uri="{FF2B5EF4-FFF2-40B4-BE49-F238E27FC236}">
                <a16:creationId xmlns:a16="http://schemas.microsoft.com/office/drawing/2014/main" id="{A1BF07EC-41B1-C742-99C8-BA57E45C51F5}"/>
              </a:ext>
            </a:extLst>
          </p:cNvPr>
          <p:cNvSpPr txBox="1"/>
          <p:nvPr>
            <p:custDataLst>
              <p:tags r:id="rId28"/>
            </p:custDataLst>
          </p:nvPr>
        </p:nvSpPr>
        <p:spPr>
          <a:xfrm>
            <a:off x="8815886" y="5285280"/>
            <a:ext cx="2201323" cy="545465"/>
          </a:xfrm>
          <a:prstGeom prst="rect">
            <a:avLst/>
          </a:prstGeom>
          <a:noFill/>
        </p:spPr>
        <p:txBody>
          <a:bodyPr wrap="square" rtlCol="0">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30000"/>
              </a:lnSpc>
              <a:spcAft>
                <a:spcPts val="800"/>
              </a:spcAft>
            </a:pP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sym typeface="Arial" panose="020B0604020202020204" pitchFamily="34" charset="0"/>
              </a:rPr>
              <a:t>烘焙、茶饮加工制作</a:t>
            </a:r>
          </a:p>
        </p:txBody>
      </p:sp>
      <p:sp>
        <p:nvSpPr>
          <p:cNvPr id="38" name="文本框 37">
            <a:extLst>
              <a:ext uri="{FF2B5EF4-FFF2-40B4-BE49-F238E27FC236}">
                <a16:creationId xmlns:a16="http://schemas.microsoft.com/office/drawing/2014/main" id="{E87289F4-E02D-D741-8533-3A30CB4C0D02}"/>
              </a:ext>
            </a:extLst>
          </p:cNvPr>
          <p:cNvSpPr txBox="1"/>
          <p:nvPr>
            <p:custDataLst>
              <p:tags r:id="rId29"/>
            </p:custDataLst>
          </p:nvPr>
        </p:nvSpPr>
        <p:spPr>
          <a:xfrm>
            <a:off x="8815886" y="4916001"/>
            <a:ext cx="1357882" cy="398780"/>
          </a:xfrm>
          <a:prstGeom prst="rect">
            <a:avLst/>
          </a:prstGeom>
          <a:noFill/>
        </p:spPr>
        <p:txBody>
          <a:bodyPr wrap="square" rtlCol="0">
            <a:normAutofit fontScale="97500"/>
          </a:bodyPr>
          <a:lstStyle/>
          <a:p>
            <a:r>
              <a:rPr lang="zh-CN" altLang="en-US" b="1" dirty="0">
                <a:solidFill>
                  <a:schemeClr val="tx1">
                    <a:lumMod val="85000"/>
                    <a:lumOff val="15000"/>
                  </a:schemeClr>
                </a:solidFill>
                <a:latin typeface="Heiti SC Medium" pitchFamily="2" charset="-128"/>
                <a:ea typeface="Heiti SC Medium" pitchFamily="2" charset="-128"/>
                <a:sym typeface="Arial" panose="020B0604020202020204" pitchFamily="34" charset="0"/>
              </a:rPr>
              <a:t>原料配比</a:t>
            </a:r>
          </a:p>
        </p:txBody>
      </p:sp>
      <p:sp>
        <p:nvSpPr>
          <p:cNvPr id="39" name="椭圆 38">
            <a:extLst>
              <a:ext uri="{FF2B5EF4-FFF2-40B4-BE49-F238E27FC236}">
                <a16:creationId xmlns:a16="http://schemas.microsoft.com/office/drawing/2014/main" id="{FB66C9FD-92E9-5E47-88B0-DB3455BE25E1}"/>
              </a:ext>
            </a:extLst>
          </p:cNvPr>
          <p:cNvSpPr/>
          <p:nvPr>
            <p:custDataLst>
              <p:tags r:id="rId30"/>
            </p:custDataLst>
          </p:nvPr>
        </p:nvSpPr>
        <p:spPr>
          <a:xfrm>
            <a:off x="8389166" y="5007993"/>
            <a:ext cx="342900" cy="342900"/>
          </a:xfrm>
          <a:prstGeom prst="ellipse">
            <a:avLst/>
          </a:prstGeom>
          <a:solidFill>
            <a:srgbClr val="189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rPr>
              <a:t>9</a:t>
            </a:r>
            <a:endParaRPr lang="zh-CN" altLang="en-US" b="1" dirty="0">
              <a:solidFill>
                <a:schemeClr val="bg1"/>
              </a:solidFill>
              <a:latin typeface="Heiti SC Medium" pitchFamily="2" charset="-128"/>
              <a:ea typeface="Heiti SC Medium" pitchFamily="2" charset="-128"/>
              <a:cs typeface="Arial" panose="020B0604020202020204" pitchFamily="34" charset="0"/>
              <a:sym typeface="Arial" panose="020B0604020202020204" pitchFamily="34" charset="0"/>
            </a:endParaRPr>
          </a:p>
        </p:txBody>
      </p:sp>
      <p:cxnSp>
        <p:nvCxnSpPr>
          <p:cNvPr id="40" name="直接连接符 16">
            <a:extLst>
              <a:ext uri="{FF2B5EF4-FFF2-40B4-BE49-F238E27FC236}">
                <a16:creationId xmlns:a16="http://schemas.microsoft.com/office/drawing/2014/main" id="{6EADA0E7-F921-224E-8B49-E9DB86873485}"/>
              </a:ext>
            </a:extLst>
          </p:cNvPr>
          <p:cNvCxnSpPr/>
          <p:nvPr>
            <p:custDataLst>
              <p:tags r:id="rId31"/>
            </p:custDataLst>
          </p:nvPr>
        </p:nvCxnSpPr>
        <p:spPr>
          <a:xfrm>
            <a:off x="623425" y="4365590"/>
            <a:ext cx="10990800"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push dir="d"/>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6">
            <a:extLst>
              <a:ext uri="{FF2B5EF4-FFF2-40B4-BE49-F238E27FC236}">
                <a16:creationId xmlns:a16="http://schemas.microsoft.com/office/drawing/2014/main" id="{3C1D3C44-3852-1E4C-984E-4A66CC4627D8}"/>
              </a:ext>
            </a:extLst>
          </p:cNvPr>
          <p:cNvSpPr/>
          <p:nvPr/>
        </p:nvSpPr>
        <p:spPr>
          <a:xfrm>
            <a:off x="5004771" y="3205317"/>
            <a:ext cx="5928546" cy="1917290"/>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1" name="文本框 10">
            <a:extLst>
              <a:ext uri="{FF2B5EF4-FFF2-40B4-BE49-F238E27FC236}">
                <a16:creationId xmlns:a16="http://schemas.microsoft.com/office/drawing/2014/main" id="{9700AFFB-DC12-7645-A434-9BFD905C8943}"/>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2" name="文本框 11"/>
          <p:cNvSpPr txBox="1"/>
          <p:nvPr/>
        </p:nvSpPr>
        <p:spPr>
          <a:xfrm>
            <a:off x="974856" y="276675"/>
            <a:ext cx="686145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制单组合</a:t>
            </a:r>
          </a:p>
        </p:txBody>
      </p:sp>
      <p:sp>
        <p:nvSpPr>
          <p:cNvPr id="5" name="Rectangle 64">
            <a:extLst>
              <a:ext uri="{FF2B5EF4-FFF2-40B4-BE49-F238E27FC236}">
                <a16:creationId xmlns:a16="http://schemas.microsoft.com/office/drawing/2014/main" id="{645216CE-1856-574A-852C-05DACCCA485B}"/>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：制单组合常用于大包装拆分小包装销售，或者小包装组合成大包装销售，大小包装均需要维护库存业务。</a:t>
            </a:r>
          </a:p>
        </p:txBody>
      </p:sp>
      <p:sp>
        <p:nvSpPr>
          <p:cNvPr id="7" name="Rectangle 64">
            <a:extLst>
              <a:ext uri="{FF2B5EF4-FFF2-40B4-BE49-F238E27FC236}">
                <a16:creationId xmlns:a16="http://schemas.microsoft.com/office/drawing/2014/main" id="{1480B146-1BB5-F542-A409-71EA58AB4459}"/>
              </a:ext>
            </a:extLst>
          </p:cNvPr>
          <p:cNvSpPr/>
          <p:nvPr/>
        </p:nvSpPr>
        <p:spPr>
          <a:xfrm>
            <a:off x="5132593" y="3336455"/>
            <a:ext cx="5623898" cy="18811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精装纯牛奶，一箱24盒，超市既销售一箱牛奶，又销售一盒牛奶，当既需要管理盒精装纯牛奶的库存和毛利，也需要管理箱精装纯牛奶的库存和毛利。此时可以用制单组合进行管理。</a:t>
            </a:r>
          </a:p>
          <a:p>
            <a:pPr>
              <a:lnSpc>
                <a:spcPct val="150000"/>
              </a:lnSpc>
            </a:pPr>
            <a:endPar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endParaRPr>
          </a:p>
        </p:txBody>
      </p:sp>
      <p:pic>
        <p:nvPicPr>
          <p:cNvPr id="8" name="图片 7">
            <a:extLst>
              <a:ext uri="{FF2B5EF4-FFF2-40B4-BE49-F238E27FC236}">
                <a16:creationId xmlns:a16="http://schemas.microsoft.com/office/drawing/2014/main" id="{F1D3756B-D8B4-174B-99B1-F93C3A514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8650" y="3056440"/>
            <a:ext cx="2977711" cy="2351302"/>
          </a:xfrm>
          <a:prstGeom prst="rect">
            <a:avLst/>
          </a:prstGeom>
        </p:spPr>
      </p:pic>
    </p:spTree>
    <p:extLst>
      <p:ext uri="{BB962C8B-B14F-4D97-AF65-F5344CB8AC3E}">
        <p14:creationId xmlns:p14="http://schemas.microsoft.com/office/powerpoint/2010/main" val="1137636574"/>
      </p:ext>
    </p:extLst>
  </p:cSld>
  <p:clrMapOvr>
    <a:masterClrMapping/>
  </p:clrMapOvr>
  <p:transition spd="slow">
    <p:push dir="d"/>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捆绑商品</a:t>
            </a:r>
          </a:p>
        </p:txBody>
      </p:sp>
      <p:sp>
        <p:nvSpPr>
          <p:cNvPr id="8" name="Rectangle 6">
            <a:extLst>
              <a:ext uri="{FF2B5EF4-FFF2-40B4-BE49-F238E27FC236}">
                <a16:creationId xmlns:a16="http://schemas.microsoft.com/office/drawing/2014/main" id="{F7571FF5-E162-D542-A9B9-FD9AA75441F0}"/>
              </a:ext>
            </a:extLst>
          </p:cNvPr>
          <p:cNvSpPr/>
          <p:nvPr/>
        </p:nvSpPr>
        <p:spPr>
          <a:xfrm>
            <a:off x="675453" y="2791201"/>
            <a:ext cx="5479542" cy="2390400"/>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4" name="Rectangle 64">
            <a:extLst>
              <a:ext uri="{FF2B5EF4-FFF2-40B4-BE49-F238E27FC236}">
                <a16:creationId xmlns:a16="http://schemas.microsoft.com/office/drawing/2014/main" id="{3473A6D8-8FD2-1945-AFDF-0FE02431E7EC}"/>
              </a:ext>
            </a:extLst>
          </p:cNvPr>
          <p:cNvSpPr/>
          <p:nvPr/>
        </p:nvSpPr>
        <p:spPr>
          <a:xfrm>
            <a:off x="803275" y="3068785"/>
            <a:ext cx="5351720" cy="18811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超市采购了酸奶和水杯，一开始都是单独销售的，但当酸奶临近保质期时，为了快速去库存，将酸奶和水杯捆绑组合为新的商品，进而打折促销。当只需要管理酸奶、水杯的库存，不需要管理新组合的商品的库存。此时可以用捆绑商品进行管理。</a:t>
            </a:r>
          </a:p>
        </p:txBody>
      </p:sp>
      <p:pic>
        <p:nvPicPr>
          <p:cNvPr id="2" name="图片 1">
            <a:extLst>
              <a:ext uri="{FF2B5EF4-FFF2-40B4-BE49-F238E27FC236}">
                <a16:creationId xmlns:a16="http://schemas.microsoft.com/office/drawing/2014/main" id="{6B086E32-C2B3-B049-8783-F782067EB7B6}"/>
              </a:ext>
            </a:extLst>
          </p:cNvPr>
          <p:cNvPicPr>
            <a:picLocks noChangeAspect="1"/>
          </p:cNvPicPr>
          <p:nvPr/>
        </p:nvPicPr>
        <p:blipFill>
          <a:blip r:embed="rId2"/>
          <a:stretch>
            <a:fillRect/>
          </a:stretch>
        </p:blipFill>
        <p:spPr>
          <a:xfrm>
            <a:off x="6861766" y="2869857"/>
            <a:ext cx="4022895" cy="2698434"/>
          </a:xfrm>
          <a:prstGeom prst="rect">
            <a:avLst/>
          </a:prstGeom>
        </p:spPr>
      </p:pic>
      <p:pic>
        <p:nvPicPr>
          <p:cNvPr id="15" name="图片 14">
            <a:extLst>
              <a:ext uri="{FF2B5EF4-FFF2-40B4-BE49-F238E27FC236}">
                <a16:creationId xmlns:a16="http://schemas.microsoft.com/office/drawing/2014/main" id="{11A87C72-644C-6346-B712-6ACB5D21D6AC}"/>
              </a:ext>
            </a:extLst>
          </p:cNvPr>
          <p:cNvPicPr>
            <a:picLocks noChangeAspect="1"/>
          </p:cNvPicPr>
          <p:nvPr/>
        </p:nvPicPr>
        <p:blipFill rotWithShape="1">
          <a:blip r:embed="rId2"/>
          <a:srcRect l="73758" t="17106" b="40973"/>
          <a:stretch/>
        </p:blipFill>
        <p:spPr>
          <a:xfrm>
            <a:off x="9674865" y="2979389"/>
            <a:ext cx="1809590" cy="1939041"/>
          </a:xfrm>
          <a:prstGeom prst="rect">
            <a:avLst/>
          </a:prstGeom>
          <a:effectLst>
            <a:outerShdw blurRad="711200" dist="50800" dir="4020000" sx="101000" sy="101000" algn="ctr" rotWithShape="0">
              <a:srgbClr val="000000">
                <a:alpha val="26000"/>
              </a:srgbClr>
            </a:outerShdw>
          </a:effectLst>
        </p:spPr>
      </p:pic>
      <p:sp>
        <p:nvSpPr>
          <p:cNvPr id="16" name="文本框 15">
            <a:extLst>
              <a:ext uri="{FF2B5EF4-FFF2-40B4-BE49-F238E27FC236}">
                <a16:creationId xmlns:a16="http://schemas.microsoft.com/office/drawing/2014/main" id="{50946EE3-DCF4-BE44-BF39-5A6A73B9BF82}"/>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7" name="Rectangle 64">
            <a:extLst>
              <a:ext uri="{FF2B5EF4-FFF2-40B4-BE49-F238E27FC236}">
                <a16:creationId xmlns:a16="http://schemas.microsoft.com/office/drawing/2014/main" id="{88E52F97-1A0C-CE4F-A56F-83C66DEDA4EB}"/>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捆绑商品常用于某些商品采购与销售时的库存转换业务，只管理成分商品的库存。</a:t>
            </a:r>
          </a:p>
        </p:txBody>
      </p:sp>
    </p:spTree>
  </p:cSld>
  <p:clrMapOvr>
    <a:masterClrMapping/>
  </p:clrMapOvr>
  <p:transition spd="med">
    <p:pull/>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自动转货</a:t>
            </a:r>
          </a:p>
        </p:txBody>
      </p:sp>
      <p:sp>
        <p:nvSpPr>
          <p:cNvPr id="6" name="Rectangle 6">
            <a:extLst>
              <a:ext uri="{FF2B5EF4-FFF2-40B4-BE49-F238E27FC236}">
                <a16:creationId xmlns:a16="http://schemas.microsoft.com/office/drawing/2014/main" id="{75C56E49-CDEF-8B4B-A2FE-0CB177270AF6}"/>
              </a:ext>
            </a:extLst>
          </p:cNvPr>
          <p:cNvSpPr/>
          <p:nvPr/>
        </p:nvSpPr>
        <p:spPr>
          <a:xfrm>
            <a:off x="5260409" y="2775376"/>
            <a:ext cx="5928546" cy="2652029"/>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9" name="Rectangle 64">
            <a:extLst>
              <a:ext uri="{FF2B5EF4-FFF2-40B4-BE49-F238E27FC236}">
                <a16:creationId xmlns:a16="http://schemas.microsoft.com/office/drawing/2014/main" id="{AFD2AA50-6585-E044-9767-6AEDDD8B3D7F}"/>
              </a:ext>
            </a:extLst>
          </p:cNvPr>
          <p:cNvSpPr/>
          <p:nvPr/>
        </p:nvSpPr>
        <p:spPr>
          <a:xfrm>
            <a:off x="5388231" y="2880005"/>
            <a:ext cx="5722220" cy="26198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商场采购了一批苹果，由于在运输过程中出现撞损情况或新鲜程度有差异，需要将苹果分为</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A</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级苹果、</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B</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级苹果以及</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C</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级苹果并按照不同零售价销售，其中</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A</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级为最大最新鲜的苹果，</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B</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级为条件中等的苹果，</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C</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级为最小最不新鲜的苹果。当只需要管理采购入库的苹果库存，不需要管理分级后的</a:t>
            </a:r>
            <a:r>
              <a:rPr lang="en" altLang="zh-CN"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A/B/C</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级的苹果库存。此时可以用自动转货进行管理。</a:t>
            </a:r>
          </a:p>
          <a:p>
            <a:pPr>
              <a:lnSpc>
                <a:spcPct val="150000"/>
              </a:lnSpc>
            </a:pPr>
            <a:endPar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endParaRPr>
          </a:p>
        </p:txBody>
      </p:sp>
      <p:pic>
        <p:nvPicPr>
          <p:cNvPr id="3" name="图片 2">
            <a:extLst>
              <a:ext uri="{FF2B5EF4-FFF2-40B4-BE49-F238E27FC236}">
                <a16:creationId xmlns:a16="http://schemas.microsoft.com/office/drawing/2014/main" id="{FAE02E0E-3B93-B149-8B3E-657AE104FE01}"/>
              </a:ext>
            </a:extLst>
          </p:cNvPr>
          <p:cNvPicPr>
            <a:picLocks noChangeAspect="1"/>
          </p:cNvPicPr>
          <p:nvPr/>
        </p:nvPicPr>
        <p:blipFill rotWithShape="1">
          <a:blip r:embed="rId2">
            <a:extLst>
              <a:ext uri="{28A0092B-C50C-407E-A947-70E740481C1C}">
                <a14:useLocalDpi xmlns:a14="http://schemas.microsoft.com/office/drawing/2010/main" val="0"/>
              </a:ext>
            </a:extLst>
          </a:blip>
          <a:srcRect l="43583" r="-1"/>
          <a:stretch/>
        </p:blipFill>
        <p:spPr>
          <a:xfrm>
            <a:off x="806773" y="2676553"/>
            <a:ext cx="3971859" cy="2995978"/>
          </a:xfrm>
          <a:prstGeom prst="rect">
            <a:avLst/>
          </a:prstGeom>
        </p:spPr>
      </p:pic>
      <p:sp>
        <p:nvSpPr>
          <p:cNvPr id="12" name="文本框 11">
            <a:extLst>
              <a:ext uri="{FF2B5EF4-FFF2-40B4-BE49-F238E27FC236}">
                <a16:creationId xmlns:a16="http://schemas.microsoft.com/office/drawing/2014/main" id="{806339BC-7412-904A-8DFC-1BA1BD86E989}"/>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3" name="Rectangle 64">
            <a:extLst>
              <a:ext uri="{FF2B5EF4-FFF2-40B4-BE49-F238E27FC236}">
                <a16:creationId xmlns:a16="http://schemas.microsoft.com/office/drawing/2014/main" id="{7C3C799E-2EBC-5B42-B343-207CFB791CC8}"/>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：自动转货是指将一个商品分成不同数量且价格不统一的多个成分商品销售。只管理原商品的库存。</a:t>
            </a:r>
          </a:p>
        </p:txBody>
      </p:sp>
    </p:spTree>
    <p:extLst>
      <p:ext uri="{BB962C8B-B14F-4D97-AF65-F5344CB8AC3E}">
        <p14:creationId xmlns:p14="http://schemas.microsoft.com/office/powerpoint/2010/main" val="3142329485"/>
      </p:ext>
    </p:extLst>
  </p:cSld>
  <p:clrMapOvr>
    <a:masterClrMapping/>
  </p:clrMapOvr>
  <p:transition spd="med">
    <p:pull/>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自动加工</a:t>
            </a:r>
          </a:p>
        </p:txBody>
      </p:sp>
      <p:sp>
        <p:nvSpPr>
          <p:cNvPr id="8" name="Rectangle 6">
            <a:extLst>
              <a:ext uri="{FF2B5EF4-FFF2-40B4-BE49-F238E27FC236}">
                <a16:creationId xmlns:a16="http://schemas.microsoft.com/office/drawing/2014/main" id="{F7571FF5-E162-D542-A9B9-FD9AA75441F0}"/>
              </a:ext>
            </a:extLst>
          </p:cNvPr>
          <p:cNvSpPr/>
          <p:nvPr/>
        </p:nvSpPr>
        <p:spPr>
          <a:xfrm>
            <a:off x="862266" y="2958349"/>
            <a:ext cx="5928546" cy="2154426"/>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4" name="Rectangle 64">
            <a:extLst>
              <a:ext uri="{FF2B5EF4-FFF2-40B4-BE49-F238E27FC236}">
                <a16:creationId xmlns:a16="http://schemas.microsoft.com/office/drawing/2014/main" id="{3473A6D8-8FD2-1945-AFDF-0FE02431E7EC}"/>
              </a:ext>
            </a:extLst>
          </p:cNvPr>
          <p:cNvSpPr/>
          <p:nvPr/>
        </p:nvSpPr>
        <p:spPr>
          <a:xfrm>
            <a:off x="974856" y="3279650"/>
            <a:ext cx="5800725" cy="1511824"/>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奶茶店制作水果茶，需要用到苹果、西瓜、柠檬、草莓、百香果等食材。制作后会消耗食材，产出水果茶。当既需要管理各类食材的库存和毛利，也需要管理水果茶的库存和毛利。此时可以用自动加工进行管理。</a:t>
            </a:r>
          </a:p>
        </p:txBody>
      </p:sp>
      <p:pic>
        <p:nvPicPr>
          <p:cNvPr id="9" name="图片 8">
            <a:extLst>
              <a:ext uri="{FF2B5EF4-FFF2-40B4-BE49-F238E27FC236}">
                <a16:creationId xmlns:a16="http://schemas.microsoft.com/office/drawing/2014/main" id="{2C653E0F-D9E4-8145-9217-373D36575A00}"/>
              </a:ext>
            </a:extLst>
          </p:cNvPr>
          <p:cNvPicPr/>
          <p:nvPr/>
        </p:nvPicPr>
        <p:blipFill>
          <a:blip r:embed="rId2"/>
          <a:stretch>
            <a:fillRect/>
          </a:stretch>
        </p:blipFill>
        <p:spPr>
          <a:xfrm>
            <a:off x="7987911" y="2546554"/>
            <a:ext cx="2257302" cy="3204558"/>
          </a:xfrm>
          <a:prstGeom prst="rect">
            <a:avLst/>
          </a:prstGeom>
          <a:noFill/>
          <a:ln w="9525">
            <a:noFill/>
          </a:ln>
        </p:spPr>
      </p:pic>
      <p:sp>
        <p:nvSpPr>
          <p:cNvPr id="10" name="文本框 9">
            <a:extLst>
              <a:ext uri="{FF2B5EF4-FFF2-40B4-BE49-F238E27FC236}">
                <a16:creationId xmlns:a16="http://schemas.microsoft.com/office/drawing/2014/main" id="{9A7E684E-8F9B-DB4E-9061-743D86D5D21A}"/>
              </a:ext>
            </a:extLst>
          </p:cNvPr>
          <p:cNvSpPr txBox="1"/>
          <p:nvPr/>
        </p:nvSpPr>
        <p:spPr>
          <a:xfrm>
            <a:off x="2089355" y="1298101"/>
            <a:ext cx="8013290"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Rectangle 64">
            <a:extLst>
              <a:ext uri="{FF2B5EF4-FFF2-40B4-BE49-F238E27FC236}">
                <a16:creationId xmlns:a16="http://schemas.microsoft.com/office/drawing/2014/main" id="{18C52C14-AF31-534E-8FE6-B5E6398F6704}"/>
              </a:ext>
            </a:extLst>
          </p:cNvPr>
          <p:cNvSpPr/>
          <p:nvPr/>
        </p:nvSpPr>
        <p:spPr>
          <a:xfrm>
            <a:off x="2517135" y="1402515"/>
            <a:ext cx="7157730"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自动加工是指需要用不同的成分商品加工制作成一个商品。成分商品、加工出的成品都需要管理库存。</a:t>
            </a:r>
          </a:p>
        </p:txBody>
      </p:sp>
    </p:spTree>
    <p:extLst>
      <p:ext uri="{BB962C8B-B14F-4D97-AF65-F5344CB8AC3E}">
        <p14:creationId xmlns:p14="http://schemas.microsoft.com/office/powerpoint/2010/main" val="1955002587"/>
      </p:ext>
    </p:extLst>
  </p:cSld>
  <p:clrMapOvr>
    <a:masterClrMapping/>
  </p:clrMapOvr>
  <p:transition spd="med">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混合销售</a:t>
            </a:r>
          </a:p>
        </p:txBody>
      </p:sp>
      <p:sp>
        <p:nvSpPr>
          <p:cNvPr id="6" name="Rectangle 6">
            <a:extLst>
              <a:ext uri="{FF2B5EF4-FFF2-40B4-BE49-F238E27FC236}">
                <a16:creationId xmlns:a16="http://schemas.microsoft.com/office/drawing/2014/main" id="{75C56E49-CDEF-8B4B-A2FE-0CB177270AF6}"/>
              </a:ext>
            </a:extLst>
          </p:cNvPr>
          <p:cNvSpPr/>
          <p:nvPr/>
        </p:nvSpPr>
        <p:spPr>
          <a:xfrm>
            <a:off x="5260409" y="3283975"/>
            <a:ext cx="5928546" cy="2192594"/>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9" name="Rectangle 64">
            <a:extLst>
              <a:ext uri="{FF2B5EF4-FFF2-40B4-BE49-F238E27FC236}">
                <a16:creationId xmlns:a16="http://schemas.microsoft.com/office/drawing/2014/main" id="{AFD2AA50-6585-E044-9767-6AEDDD8B3D7F}"/>
              </a:ext>
            </a:extLst>
          </p:cNvPr>
          <p:cNvSpPr/>
          <p:nvPr/>
        </p:nvSpPr>
        <p:spPr>
          <a:xfrm>
            <a:off x="5363572" y="3439694"/>
            <a:ext cx="5722220" cy="18811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商场会分别采购撒尿肉丸、夹心蟹排、龙虾球丸、鱼丸、鱼豆腐这五种火锅丸子入库，由于这几种商品零售价相差不大，在销售时顾客可根据自己需要将商品混合搭配，然后称重结算。此时可以用混合销售进行管理。</a:t>
            </a:r>
          </a:p>
          <a:p>
            <a:pPr>
              <a:lnSpc>
                <a:spcPct val="150000"/>
              </a:lnSpc>
            </a:pPr>
            <a:endPar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endParaRPr>
          </a:p>
        </p:txBody>
      </p:sp>
      <p:sp>
        <p:nvSpPr>
          <p:cNvPr id="10" name="文本框 9">
            <a:extLst>
              <a:ext uri="{FF2B5EF4-FFF2-40B4-BE49-F238E27FC236}">
                <a16:creationId xmlns:a16="http://schemas.microsoft.com/office/drawing/2014/main" id="{46DE942D-110F-A64B-ADA7-DFC4698502B7}"/>
              </a:ext>
            </a:extLst>
          </p:cNvPr>
          <p:cNvSpPr txBox="1"/>
          <p:nvPr/>
        </p:nvSpPr>
        <p:spPr>
          <a:xfrm>
            <a:off x="1730478" y="1298101"/>
            <a:ext cx="8731045" cy="1071473"/>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1" name="Rectangle 64">
            <a:extLst>
              <a:ext uri="{FF2B5EF4-FFF2-40B4-BE49-F238E27FC236}">
                <a16:creationId xmlns:a16="http://schemas.microsoft.com/office/drawing/2014/main" id="{19067BAF-4A7E-644C-9B85-2AAE0E8BB52D}"/>
              </a:ext>
            </a:extLst>
          </p:cNvPr>
          <p:cNvSpPr/>
          <p:nvPr/>
        </p:nvSpPr>
        <p:spPr>
          <a:xfrm>
            <a:off x="2032856" y="1382851"/>
            <a:ext cx="8153362" cy="92333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：混售商品是指分别采购不同成分商品，但零售价相同或相近，可以混合销售的商品，如不同口味的糖果、火锅丸子之类的商品。不管理成分商品库存及毛利，只管理混售商品库存及毛利。</a:t>
            </a:r>
          </a:p>
        </p:txBody>
      </p:sp>
      <p:pic>
        <p:nvPicPr>
          <p:cNvPr id="12" name="图片 11">
            <a:extLst>
              <a:ext uri="{FF2B5EF4-FFF2-40B4-BE49-F238E27FC236}">
                <a16:creationId xmlns:a16="http://schemas.microsoft.com/office/drawing/2014/main" id="{16903EAA-B690-924C-8FC3-3C2BFAF51564}"/>
              </a:ext>
            </a:extLst>
          </p:cNvPr>
          <p:cNvPicPr/>
          <p:nvPr/>
        </p:nvPicPr>
        <p:blipFill>
          <a:blip r:embed="rId2"/>
          <a:stretch>
            <a:fillRect/>
          </a:stretch>
        </p:blipFill>
        <p:spPr>
          <a:xfrm>
            <a:off x="974856" y="2881503"/>
            <a:ext cx="3272679" cy="3215694"/>
          </a:xfrm>
          <a:prstGeom prst="rect">
            <a:avLst/>
          </a:prstGeom>
          <a:noFill/>
          <a:ln w="9525">
            <a:noFill/>
          </a:ln>
        </p:spPr>
      </p:pic>
    </p:spTree>
    <p:extLst>
      <p:ext uri="{BB962C8B-B14F-4D97-AF65-F5344CB8AC3E}">
        <p14:creationId xmlns:p14="http://schemas.microsoft.com/office/powerpoint/2010/main" val="3108647603"/>
      </p:ext>
    </p:extLst>
  </p:cSld>
  <p:clrMapOvr>
    <a:masterClrMapping/>
  </p:clrMapOvr>
  <p:transition spd="med">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a:extLst>
              <a:ext uri="{FF2B5EF4-FFF2-40B4-BE49-F238E27FC236}">
                <a16:creationId xmlns:a16="http://schemas.microsoft.com/office/drawing/2014/main" id="{A08BFFE5-B7B8-C942-B688-38EABDFF9769}"/>
              </a:ext>
            </a:extLst>
          </p:cNvPr>
          <p:cNvSpPr txBox="1"/>
          <p:nvPr/>
        </p:nvSpPr>
        <p:spPr>
          <a:xfrm>
            <a:off x="974856" y="276675"/>
            <a:ext cx="5019544" cy="461665"/>
          </a:xfrm>
          <a:prstGeom prst="rect">
            <a:avLst/>
          </a:prstGeom>
          <a:noFill/>
        </p:spPr>
        <p:txBody>
          <a:bodyPr wrap="square" rtlCol="0">
            <a:spAutoFit/>
          </a:bodyPr>
          <a:lstStyle/>
          <a:p>
            <a:r>
              <a:rPr lang="zh-CN" altLang="en-US" sz="2400" b="1" spc="300" dirty="0">
                <a:solidFill>
                  <a:srgbClr val="1890FF"/>
                </a:solidFill>
                <a:latin typeface="SimHei" panose="02010609060101010101" pitchFamily="49" charset="-122"/>
                <a:ea typeface="SimHei" panose="02010609060101010101" pitchFamily="49" charset="-122"/>
              </a:rPr>
              <a:t>自动拆解</a:t>
            </a:r>
          </a:p>
        </p:txBody>
      </p:sp>
      <p:sp>
        <p:nvSpPr>
          <p:cNvPr id="8" name="Rectangle 6">
            <a:extLst>
              <a:ext uri="{FF2B5EF4-FFF2-40B4-BE49-F238E27FC236}">
                <a16:creationId xmlns:a16="http://schemas.microsoft.com/office/drawing/2014/main" id="{F7571FF5-E162-D542-A9B9-FD9AA75441F0}"/>
              </a:ext>
            </a:extLst>
          </p:cNvPr>
          <p:cNvSpPr/>
          <p:nvPr/>
        </p:nvSpPr>
        <p:spPr>
          <a:xfrm>
            <a:off x="675453" y="2896117"/>
            <a:ext cx="5928546" cy="2295315"/>
          </a:xfrm>
          <a:prstGeom prst="rect">
            <a:avLst/>
          </a:prstGeom>
          <a:solidFill>
            <a:schemeClr val="bg1"/>
          </a:solidFill>
          <a:ln w="12700" cap="flat" cmpd="sng" algn="ctr">
            <a:noFill/>
            <a:prstDash val="solid"/>
            <a:miter lim="800000"/>
          </a:ln>
          <a:effectLst>
            <a:outerShdw blurRad="406400" dist="50800" dir="6480000" sx="98000" sy="98000" algn="ctr" rotWithShape="0">
              <a:srgbClr val="000000">
                <a:alpha val="16000"/>
              </a:srgb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65000"/>
                  <a:lumOff val="35000"/>
                </a:prstClr>
              </a:solidFill>
              <a:effectLst/>
              <a:uLnTx/>
              <a:uFillTx/>
              <a:latin typeface="思源宋体 CN" panose="02020400000000000000" pitchFamily="18" charset="-122"/>
              <a:ea typeface="思源宋体 CN" panose="02020400000000000000" pitchFamily="18" charset="-122"/>
              <a:cs typeface="+mn-cs"/>
              <a:sym typeface="思源黑体" panose="020B0500000000000000" pitchFamily="34" charset="-122"/>
            </a:endParaRPr>
          </a:p>
        </p:txBody>
      </p:sp>
      <p:sp>
        <p:nvSpPr>
          <p:cNvPr id="14" name="Rectangle 64">
            <a:extLst>
              <a:ext uri="{FF2B5EF4-FFF2-40B4-BE49-F238E27FC236}">
                <a16:creationId xmlns:a16="http://schemas.microsoft.com/office/drawing/2014/main" id="{3473A6D8-8FD2-1945-AFDF-0FE02431E7EC}"/>
              </a:ext>
            </a:extLst>
          </p:cNvPr>
          <p:cNvSpPr/>
          <p:nvPr/>
        </p:nvSpPr>
        <p:spPr>
          <a:xfrm>
            <a:off x="803274" y="3007693"/>
            <a:ext cx="5800725" cy="1881156"/>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b="1" dirty="0">
                <a:solidFill>
                  <a:srgbClr val="1890FF"/>
                </a:solidFill>
                <a:latin typeface="Heiti SC Light" panose="02000000000000000000" pitchFamily="2" charset="-128"/>
                <a:ea typeface="Heiti SC Light" panose="02000000000000000000" pitchFamily="2" charset="-128"/>
                <a:cs typeface="+mn-ea"/>
                <a:sym typeface="+mn-lt"/>
              </a:rPr>
              <a:t>例如：</a:t>
            </a:r>
            <a:r>
              <a:rPr lang="zh-CN" altLang="en-US" sz="1600" dirty="0">
                <a:solidFill>
                  <a:schemeClr val="tx1">
                    <a:lumMod val="65000"/>
                    <a:lumOff val="35000"/>
                  </a:schemeClr>
                </a:solidFill>
                <a:latin typeface="Heiti SC Light" panose="02000000000000000000" pitchFamily="2" charset="-128"/>
                <a:ea typeface="Heiti SC Light" panose="02000000000000000000" pitchFamily="2" charset="-128"/>
                <a:cs typeface="+mn-ea"/>
                <a:sym typeface="+mn-lt"/>
              </a:rPr>
              <a:t>商场购买回来整头生猪，而在销售业务中会分割不同部位进行销售，如猪里脊、猪脚、五花肉、排骨等，这些分割下来的商品价格、销售数量是不相同的。在销售时顾客可根据自己需要购买部分猪肉，也可以整猪购买（需重组）。此时可以用自动拆解进行管理。</a:t>
            </a:r>
          </a:p>
        </p:txBody>
      </p:sp>
      <p:sp>
        <p:nvSpPr>
          <p:cNvPr id="9" name="文本框 8">
            <a:extLst>
              <a:ext uri="{FF2B5EF4-FFF2-40B4-BE49-F238E27FC236}">
                <a16:creationId xmlns:a16="http://schemas.microsoft.com/office/drawing/2014/main" id="{EEA02B69-FD95-7B46-B0F2-5597E4898210}"/>
              </a:ext>
            </a:extLst>
          </p:cNvPr>
          <p:cNvSpPr txBox="1"/>
          <p:nvPr/>
        </p:nvSpPr>
        <p:spPr>
          <a:xfrm>
            <a:off x="1145458" y="1298101"/>
            <a:ext cx="9901085" cy="855161"/>
          </a:xfrm>
          <a:prstGeom prst="roundRect">
            <a:avLst>
              <a:gd name="adj" fmla="val 50000"/>
            </a:avLst>
          </a:prstGeom>
          <a:gradFill>
            <a:gsLst>
              <a:gs pos="36000">
                <a:srgbClr val="3366FF"/>
              </a:gs>
              <a:gs pos="100000">
                <a:srgbClr val="00B0F0"/>
              </a:gs>
            </a:gsLst>
            <a:lin ang="10800000" scaled="0"/>
          </a:gra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zh-CN" altLang="en-US" sz="1600" b="1" i="0" u="none" strike="noStrike" kern="0" cap="none" spc="0" normalizeH="0" baseline="0" noProof="0" dirty="0">
              <a:ln>
                <a:noFill/>
              </a:ln>
              <a:solidFill>
                <a:prstClr val="white"/>
              </a:solidFill>
              <a:effectLst/>
              <a:uLnTx/>
              <a:uFillTx/>
              <a:latin typeface="思源宋体 CN" panose="02020400000000000000" pitchFamily="18" charset="-122"/>
              <a:ea typeface="思源宋体 CN" panose="02020400000000000000" pitchFamily="18" charset="-122"/>
              <a:cs typeface="+mn-cs"/>
            </a:endParaRPr>
          </a:p>
        </p:txBody>
      </p:sp>
      <p:sp>
        <p:nvSpPr>
          <p:cNvPr id="10" name="Rectangle 64">
            <a:extLst>
              <a:ext uri="{FF2B5EF4-FFF2-40B4-BE49-F238E27FC236}">
                <a16:creationId xmlns:a16="http://schemas.microsoft.com/office/drawing/2014/main" id="{26D0E93E-EC8D-034E-9F69-5994032B1D5A}"/>
              </a:ext>
            </a:extLst>
          </p:cNvPr>
          <p:cNvSpPr/>
          <p:nvPr/>
        </p:nvSpPr>
        <p:spPr>
          <a:xfrm>
            <a:off x="1474914" y="1402515"/>
            <a:ext cx="8927613" cy="64633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b="1" dirty="0">
                <a:solidFill>
                  <a:schemeClr val="bg1"/>
                </a:solidFill>
                <a:latin typeface="Heiti SC Medium" pitchFamily="2" charset="-128"/>
                <a:ea typeface="Heiti SC Medium" pitchFamily="2" charset="-128"/>
                <a:cs typeface="+mn-ea"/>
                <a:sym typeface="+mn-lt"/>
              </a:rPr>
              <a:t>场景：</a:t>
            </a:r>
            <a:r>
              <a:rPr lang="zh-CN" altLang="en-US" dirty="0">
                <a:solidFill>
                  <a:schemeClr val="bg1"/>
                </a:solidFill>
                <a:latin typeface="Heiti SC Medium" pitchFamily="2" charset="-128"/>
                <a:ea typeface="Heiti SC Medium" pitchFamily="2" charset="-128"/>
                <a:cs typeface="+mn-ea"/>
                <a:sym typeface="+mn-lt"/>
              </a:rPr>
              <a:t>自动拆解指一个商品需分成不同数量且价格不统一的多个成分商品销售。既管理成分商品库存及毛利，也管理拆分前的商品的库存及毛利。</a:t>
            </a:r>
          </a:p>
        </p:txBody>
      </p:sp>
      <p:pic>
        <p:nvPicPr>
          <p:cNvPr id="11" name="图片 10">
            <a:extLst>
              <a:ext uri="{FF2B5EF4-FFF2-40B4-BE49-F238E27FC236}">
                <a16:creationId xmlns:a16="http://schemas.microsoft.com/office/drawing/2014/main" id="{D0616681-5850-F64A-8100-326D680B3BDF}"/>
              </a:ext>
            </a:extLst>
          </p:cNvPr>
          <p:cNvPicPr>
            <a:picLocks noChangeAspect="1"/>
          </p:cNvPicPr>
          <p:nvPr/>
        </p:nvPicPr>
        <p:blipFill>
          <a:blip r:embed="rId2"/>
          <a:stretch>
            <a:fillRect/>
          </a:stretch>
        </p:blipFill>
        <p:spPr>
          <a:xfrm>
            <a:off x="6918817" y="2712343"/>
            <a:ext cx="4371975" cy="2895600"/>
          </a:xfrm>
          <a:prstGeom prst="rect">
            <a:avLst/>
          </a:prstGeom>
        </p:spPr>
      </p:pic>
    </p:spTree>
    <p:extLst>
      <p:ext uri="{BB962C8B-B14F-4D97-AF65-F5344CB8AC3E}">
        <p14:creationId xmlns:p14="http://schemas.microsoft.com/office/powerpoint/2010/main" val="225250768"/>
      </p:ext>
    </p:extLst>
  </p:cSld>
  <p:clrMapOvr>
    <a:masterClrMapping/>
  </p:clrMapOvr>
  <p:transition spd="med">
    <p:pull/>
  </p:transition>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1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1_1"/>
  <p:tag name="KSO_WM_UNIT_SHOW_EDIT_AREA_INDICATION" val="1"/>
  <p:tag name="KSO_WM_UNIT_TEXT_FILL_FORE_SCHEMECOLOR_INDEX" val="13"/>
  <p:tag name="KSO_WM_UNIT_TEXT_FILL_TYPE" val="1"/>
  <p:tag name="KSO_WM_UNIT_USESOURCEFORMAT_APPLY" val="1"/>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1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1_1"/>
  <p:tag name="KSO_WM_UNIT_SHOW_EDIT_AREA_INDICATION" val="1"/>
  <p:tag name="KSO_WM_UNIT_ISNUMDGMTITLE" val="0"/>
  <p:tag name="KSO_WM_UNIT_TEXT_FILL_FORE_SCHEMECOLOR_INDEX" val="13"/>
  <p:tag name="KSO_WM_UNIT_TEXT_FILL_TYPE" val="1"/>
  <p:tag name="KSO_WM_UNIT_USESOURCEFORMAT_APPLY" val="1"/>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1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1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1_1"/>
  <p:tag name="KSO_WM_UNIT_SHOW_EDIT_AREA_INDICATION" val="1"/>
  <p:tag name="KSO_WM_UNIT_TEXT_FILL_FORE_SCHEMECOLOR_INDEX" val="13"/>
  <p:tag name="KSO_WM_UNIT_TEXT_FILL_TYPE" val="1"/>
  <p:tag name="KSO_WM_UNIT_USESOURCEFORMAT_APPLY" val="1"/>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1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1_1"/>
  <p:tag name="KSO_WM_UNIT_SHOW_EDIT_AREA_INDICATION" val="1"/>
  <p:tag name="KSO_WM_UNIT_ISNUMDGMTITLE" val="0"/>
  <p:tag name="KSO_WM_UNIT_TEXT_FILL_FORE_SCHEMECOLOR_INDEX" val="13"/>
  <p:tag name="KSO_WM_UNIT_TEXT_FILL_TYPE" val="1"/>
  <p:tag name="KSO_WM_UNIT_USESOURCEFORMAT_APPLY" val="1"/>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1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3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3_1"/>
  <p:tag name="KSO_WM_UNIT_SHOW_EDIT_AREA_INDICATION" val="1"/>
  <p:tag name="KSO_WM_UNIT_TEXT_FILL_FORE_SCHEMECOLOR_INDEX" val="13"/>
  <p:tag name="KSO_WM_UNIT_TEXT_FILL_TYPE" val="1"/>
  <p:tag name="KSO_WM_UNIT_USESOURCEFORMAT_APPLY" val="1"/>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3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3_1"/>
  <p:tag name="KSO_WM_UNIT_SHOW_EDIT_AREA_INDICATION" val="1"/>
  <p:tag name="KSO_WM_UNIT_ISNUMDGMTITLE" val="0"/>
  <p:tag name="KSO_WM_UNIT_TEXT_FILL_FORE_SCHEMECOLOR_INDEX" val="13"/>
  <p:tag name="KSO_WM_UNIT_TEXT_FILL_TYPE" val="1"/>
  <p:tag name="KSO_WM_UNIT_USESOURCEFORMAT_APPLY" val="1"/>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3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3_1"/>
  <p:tag name="KSO_WM_UNIT_FILL_FORE_SCHEMECOLOR_INDEX" val="5"/>
  <p:tag name="KSO_WM_UNIT_FILL_TYPE" val="1"/>
  <p:tag name="KSO_WM_UNIT_TEXT_FILL_FORE_SCHEMECOLOR_INDEX" val="14"/>
  <p:tag name="KSO_WM_UNIT_TEXT_FILL_TYPE" val="1"/>
  <p:tag name="KSO_WM_UNIT_USESOURCEFORMAT_APPLY" val="1"/>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2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2_1"/>
  <p:tag name="KSO_WM_UNIT_SHOW_EDIT_AREA_INDICATION" val="1"/>
  <p:tag name="KSO_WM_UNIT_TEXT_FILL_FORE_SCHEMECOLOR_INDEX" val="13"/>
  <p:tag name="KSO_WM_UNIT_TEXT_FILL_TYPE" val="1"/>
  <p:tag name="KSO_WM_UNIT_USESOURCEFORMAT_APPLY" val="1"/>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2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2_1"/>
  <p:tag name="KSO_WM_UNIT_SHOW_EDIT_AREA_INDICATION" val="1"/>
  <p:tag name="KSO_WM_UNIT_ISNUMDGMTITLE" val="0"/>
  <p:tag name="KSO_WM_UNIT_TEXT_FILL_FORE_SCHEMECOLOR_INDEX" val="13"/>
  <p:tag name="KSO_WM_UNIT_TEXT_FILL_TYPE" val="1"/>
  <p:tag name="KSO_WM_UNIT_USESOURCEFORMAT_APPLY" val="1"/>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2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2_1"/>
  <p:tag name="KSO_WM_UNIT_FILL_FORE_SCHEMECOLOR_INDEX" val="5"/>
  <p:tag name="KSO_WM_UNIT_FILL_TYPE" val="1"/>
  <p:tag name="KSO_WM_UNIT_TEXT_FILL_FORE_SCHEMECOLOR_INDEX" val="14"/>
  <p:tag name="KSO_WM_UNIT_TEXT_FILL_TYPE" val="1"/>
  <p:tag name="KSO_WM_UNIT_USESOURCEFORMAT_APPLY" val="1"/>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2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2_1"/>
  <p:tag name="KSO_WM_UNIT_SHOW_EDIT_AREA_INDICATION" val="1"/>
  <p:tag name="KSO_WM_UNIT_TEXT_FILL_FORE_SCHEMECOLOR_INDEX" val="13"/>
  <p:tag name="KSO_WM_UNIT_TEXT_FILL_TYPE" val="1"/>
  <p:tag name="KSO_WM_UNIT_USESOURCEFORMAT_APPLY" val="1"/>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2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2_1"/>
  <p:tag name="KSO_WM_UNIT_SHOW_EDIT_AREA_INDICATION" val="1"/>
  <p:tag name="KSO_WM_UNIT_ISNUMDGMTITLE" val="0"/>
  <p:tag name="KSO_WM_UNIT_TEXT_FILL_FORE_SCHEMECOLOR_INDEX" val="13"/>
  <p:tag name="KSO_WM_UNIT_TEXT_FILL_TYPE" val="1"/>
  <p:tag name="KSO_WM_UNIT_USESOURCEFORMAT_APPLY" val="1"/>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2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2_1"/>
  <p:tag name="KSO_WM_UNIT_FILL_FORE_SCHEMECOLOR_INDEX" val="5"/>
  <p:tag name="KSO_WM_UNIT_FILL_TYPE" val="1"/>
  <p:tag name="KSO_WM_UNIT_TEXT_FILL_FORE_SCHEMECOLOR_INDEX" val="14"/>
  <p:tag name="KSO_WM_UNIT_TEXT_FILL_TYPE" val="1"/>
  <p:tag name="KSO_WM_UNIT_USESOURCEFORMAT_APPLY" val="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2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2_1"/>
  <p:tag name="KSO_WM_UNIT_SHOW_EDIT_AREA_INDICATION" val="1"/>
  <p:tag name="KSO_WM_UNIT_TEXT_FILL_FORE_SCHEMECOLOR_INDEX" val="13"/>
  <p:tag name="KSO_WM_UNIT_TEXT_FILL_TYPE" val="1"/>
  <p:tag name="KSO_WM_UNIT_USESOURCEFORMAT_APPLY" val="1"/>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2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2_1"/>
  <p:tag name="KSO_WM_UNIT_SHOW_EDIT_AREA_INDICATION" val="1"/>
  <p:tag name="KSO_WM_UNIT_ISNUMDGMTITLE" val="0"/>
  <p:tag name="KSO_WM_UNIT_TEXT_FILL_FORE_SCHEMECOLOR_INDEX" val="13"/>
  <p:tag name="KSO_WM_UNIT_TEXT_FILL_TYPE" val="1"/>
  <p:tag name="KSO_WM_UNIT_USESOURCEFORMAT_APPLY" val="1"/>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2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2_1"/>
  <p:tag name="KSO_WM_UNIT_FILL_FORE_SCHEMECOLOR_INDEX" val="5"/>
  <p:tag name="KSO_WM_UNIT_FILL_TYPE" val="1"/>
  <p:tag name="KSO_WM_UNIT_TEXT_FILL_FORE_SCHEMECOLOR_INDEX" val="14"/>
  <p:tag name="KSO_WM_UNIT_TEXT_FILL_TYPE" val="1"/>
  <p:tag name="KSO_WM_UNIT_USESOURCEFORMAT_APPLY" val="1"/>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i*1_1"/>
  <p:tag name="KSO_WM_TEMPLATE_CATEGORY" val="custom"/>
  <p:tag name="KSO_WM_TEMPLATE_INDEX" val="20205081"/>
  <p:tag name="KSO_WM_UNIT_LAYERLEVEL" val="1_1"/>
  <p:tag name="KSO_WM_TAG_VERSION" val="1.0"/>
  <p:tag name="KSO_WM_BEAUTIFY_FLAG" val="#wm#"/>
  <p:tag name="KSO_WM_DIAGRAM_GROUP_CODE" val="l1-4"/>
  <p:tag name="KSO_WM_UNIT_TYPE" val="l_i"/>
  <p:tag name="KSO_WM_UNIT_INDEX" val="1_1"/>
  <p:tag name="KSO_WM_UNIT_LINE_FORE_SCHEMECOLOR_INDEX" val="14"/>
  <p:tag name="KSO_WM_UNIT_LINE_FILL_TYPE" val="2"/>
  <p:tag name="KSO_WM_UNIT_USESOURCEFORMAT_APPLY" val="1"/>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i*1_2"/>
  <p:tag name="KSO_WM_TEMPLATE_CATEGORY" val="custom"/>
  <p:tag name="KSO_WM_TEMPLATE_INDEX" val="20205081"/>
  <p:tag name="KSO_WM_UNIT_LAYERLEVEL" val="1_1"/>
  <p:tag name="KSO_WM_TAG_VERSION" val="1.0"/>
  <p:tag name="KSO_WM_BEAUTIFY_FLAG" val="#wm#"/>
  <p:tag name="KSO_WM_DIAGRAM_GROUP_CODE" val="l1-4"/>
  <p:tag name="KSO_WM_UNIT_TYPE" val="l_i"/>
  <p:tag name="KSO_WM_UNIT_INDEX" val="1_2"/>
  <p:tag name="KSO_WM_UNIT_LINE_FORE_SCHEMECOLOR_INDEX" val="14"/>
  <p:tag name="KSO_WM_UNIT_LINE_FILL_TYPE" val="2"/>
  <p:tag name="KSO_WM_UNIT_USESOURCEFORMAT_APPLY" val="1"/>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i*1_3"/>
  <p:tag name="KSO_WM_TEMPLATE_CATEGORY" val="custom"/>
  <p:tag name="KSO_WM_TEMPLATE_INDEX" val="20205081"/>
  <p:tag name="KSO_WM_UNIT_LAYERLEVEL" val="1_1"/>
  <p:tag name="KSO_WM_TAG_VERSION" val="1.0"/>
  <p:tag name="KSO_WM_BEAUTIFY_FLAG" val="#wm#"/>
  <p:tag name="KSO_WM_DIAGRAM_GROUP_CODE" val="l1-4"/>
  <p:tag name="KSO_WM_UNIT_TYPE" val="l_i"/>
  <p:tag name="KSO_WM_UNIT_INDEX" val="1_3"/>
  <p:tag name="KSO_WM_UNIT_LINE_FORE_SCHEMECOLOR_INDEX" val="14"/>
  <p:tag name="KSO_WM_UNIT_LINE_FILL_TYPE" val="2"/>
  <p:tag name="KSO_WM_UNIT_USESOURCEFORMAT_APPLY" val="1"/>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3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3_1"/>
  <p:tag name="KSO_WM_UNIT_SHOW_EDIT_AREA_INDICATION" val="1"/>
  <p:tag name="KSO_WM_UNIT_TEXT_FILL_FORE_SCHEMECOLOR_INDEX" val="13"/>
  <p:tag name="KSO_WM_UNIT_TEXT_FILL_TYPE" val="1"/>
  <p:tag name="KSO_WM_UNIT_USESOURCEFORMAT_APPLY" val="1"/>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3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3_1"/>
  <p:tag name="KSO_WM_UNIT_SHOW_EDIT_AREA_INDICATION" val="1"/>
  <p:tag name="KSO_WM_UNIT_ISNUMDGMTITLE" val="0"/>
  <p:tag name="KSO_WM_UNIT_TEXT_FILL_FORE_SCHEMECOLOR_INDEX" val="13"/>
  <p:tag name="KSO_WM_UNIT_TEXT_FILL_TYPE" val="1"/>
  <p:tag name="KSO_WM_UNIT_USESOURCEFORMAT_APPLY" val="1"/>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3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3_1"/>
  <p:tag name="KSO_WM_UNIT_FILL_FORE_SCHEMECOLOR_INDEX" val="5"/>
  <p:tag name="KSO_WM_UNIT_FILL_TYPE" val="1"/>
  <p:tag name="KSO_WM_UNIT_TEXT_FILL_FORE_SCHEMECOLOR_INDEX" val="14"/>
  <p:tag name="KSO_WM_UNIT_TEXT_FILL_TYPE" val="1"/>
  <p:tag name="KSO_WM_UNIT_USESOURCEFORMAT_APPLY" val="1"/>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3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3_1"/>
  <p:tag name="KSO_WM_UNIT_SHOW_EDIT_AREA_INDICATION" val="1"/>
  <p:tag name="KSO_WM_UNIT_TEXT_FILL_FORE_SCHEMECOLOR_INDEX" val="13"/>
  <p:tag name="KSO_WM_UNIT_TEXT_FILL_TYPE" val="1"/>
  <p:tag name="KSO_WM_UNIT_USESOURCEFORMAT_APPLY" val="1"/>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3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3_1"/>
  <p:tag name="KSO_WM_UNIT_SHOW_EDIT_AREA_INDICATION" val="1"/>
  <p:tag name="KSO_WM_UNIT_ISNUMDGMTITLE" val="0"/>
  <p:tag name="KSO_WM_UNIT_TEXT_FILL_FORE_SCHEMECOLOR_INDEX" val="13"/>
  <p:tag name="KSO_WM_UNIT_TEXT_FILL_TYPE" val="1"/>
  <p:tag name="KSO_WM_UNIT_USESOURCEFORMAT_APPLY" val="1"/>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3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3_1"/>
  <p:tag name="KSO_WM_UNIT_FILL_FORE_SCHEMECOLOR_INDEX" val="5"/>
  <p:tag name="KSO_WM_UNIT_FILL_TYPE" val="1"/>
  <p:tag name="KSO_WM_UNIT_TEXT_FILL_FORE_SCHEMECOLOR_INDEX" val="14"/>
  <p:tag name="KSO_WM_UNIT_TEXT_FILL_TYPE" val="1"/>
  <p:tag name="KSO_WM_UNIT_USESOURCEFORMAT_APPLY" val="1"/>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i*1_3"/>
  <p:tag name="KSO_WM_TEMPLATE_CATEGORY" val="custom"/>
  <p:tag name="KSO_WM_TEMPLATE_INDEX" val="20205081"/>
  <p:tag name="KSO_WM_UNIT_LAYERLEVEL" val="1_1"/>
  <p:tag name="KSO_WM_TAG_VERSION" val="1.0"/>
  <p:tag name="KSO_WM_BEAUTIFY_FLAG" val="#wm#"/>
  <p:tag name="KSO_WM_DIAGRAM_GROUP_CODE" val="l1-4"/>
  <p:tag name="KSO_WM_UNIT_TYPE" val="l_i"/>
  <p:tag name="KSO_WM_UNIT_INDEX" val="1_3"/>
  <p:tag name="KSO_WM_UNIT_LINE_FORE_SCHEMECOLOR_INDEX" val="14"/>
  <p:tag name="KSO_WM_UNIT_LINE_FILL_TYPE" val="2"/>
  <p:tag name="KSO_WM_UNIT_USESOURCEFORMAT_APPLY"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9*l_h_i*1_1_1"/>
  <p:tag name="KSO_WM_TEMPLATE_CATEGORY" val="custom"/>
  <p:tag name="KSO_WM_TEMPLATE_INDEX" val="20205081"/>
  <p:tag name="KSO_WM_UNIT_LAYERLEVEL" val="1_1_1"/>
  <p:tag name="KSO_WM_TAG_VERSION" val="1.0"/>
  <p:tag name="KSO_WM_BEAUTIFY_FLAG" val="#wm#"/>
  <p:tag name="KSO_WM_DIAGRAM_GROUP_CODE" val="l1-2"/>
  <p:tag name="KSO_WM_UNIT_TYPE" val="l_h_i"/>
  <p:tag name="KSO_WM_UNIT_INDEX" val="1_1_1"/>
  <p:tag name="KSO_WM_UNIT_TEXT_FILL_FORE_SCHEMECOLOR_INDEX" val="5"/>
  <p:tag name="KSO_WM_UNIT_TEXT_FILL_TYPE" val="1"/>
  <p:tag name="KSO_WM_UNIT_USESOURCEFORMAT_APPLY" val="1"/>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9*l_h_i*1_3_1"/>
  <p:tag name="KSO_WM_TEMPLATE_CATEGORY" val="custom"/>
  <p:tag name="KSO_WM_TEMPLATE_INDEX" val="20205081"/>
  <p:tag name="KSO_WM_UNIT_LAYERLEVEL" val="1_1_1"/>
  <p:tag name="KSO_WM_TAG_VERSION" val="1.0"/>
  <p:tag name="KSO_WM_BEAUTIFY_FLAG" val="#wm#"/>
  <p:tag name="KSO_WM_DIAGRAM_GROUP_CODE" val="l1-2"/>
  <p:tag name="KSO_WM_UNIT_TYPE" val="l_h_i"/>
  <p:tag name="KSO_WM_UNIT_INDEX" val="1_3_1"/>
  <p:tag name="KSO_WM_UNIT_TEXT_FILL_FORE_SCHEMECOLOR_INDEX" val="5"/>
  <p:tag name="KSO_WM_UNIT_TEXT_FILL_TYPE" val="1"/>
  <p:tag name="KSO_WM_UNIT_USESOURCEFORMAT_APPLY" val="1"/>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9*l_h_i*1_2_1"/>
  <p:tag name="KSO_WM_TEMPLATE_CATEGORY" val="custom"/>
  <p:tag name="KSO_WM_TEMPLATE_INDEX" val="20205081"/>
  <p:tag name="KSO_WM_UNIT_LAYERLEVEL" val="1_1_1"/>
  <p:tag name="KSO_WM_TAG_VERSION" val="1.0"/>
  <p:tag name="KSO_WM_BEAUTIFY_FLAG" val="#wm#"/>
  <p:tag name="KSO_WM_DIAGRAM_GROUP_CODE" val="l1-2"/>
  <p:tag name="KSO_WM_UNIT_TYPE" val="l_h_i"/>
  <p:tag name="KSO_WM_UNIT_INDEX" val="1_2_1"/>
  <p:tag name="KSO_WM_UNIT_TEXT_FILL_FORE_SCHEMECOLOR_INDEX" val="5"/>
  <p:tag name="KSO_WM_UNIT_TEXT_FILL_TYPE" val="1"/>
  <p:tag name="KSO_WM_UNIT_USESOURCEFORMAT_APPLY" val="1"/>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f*1_1_1"/>
  <p:tag name="KSO_WM_TEMPLATE_CATEGORY" val="custom"/>
  <p:tag name="KSO_WM_TEMPLATE_INDEX" val="20205081"/>
  <p:tag name="KSO_WM_UNIT_LAYERLEVEL" val="1_1_1"/>
  <p:tag name="KSO_WM_TAG_VERSION" val="1.0"/>
  <p:tag name="KSO_WM_BEAUTIFY_FLAG" val="#wm#"/>
  <p:tag name="KSO_WM_UNIT_PRESET_TEXT" val="单击此处添加正文"/>
  <p:tag name="KSO_WM_UNIT_NOCLEAR" val="0"/>
  <p:tag name="KSO_WM_UNIT_VALUE" val="52"/>
  <p:tag name="KSO_WM_DIAGRAM_GROUP_CODE" val="l1-4"/>
  <p:tag name="KSO_WM_UNIT_TYPE" val="l_h_f"/>
  <p:tag name="KSO_WM_UNIT_INDEX" val="1_1_1"/>
  <p:tag name="KSO_WM_UNIT_SHOW_EDIT_AREA_INDICATION" val="1"/>
  <p:tag name="KSO_WM_UNIT_TEXT_FILL_FORE_SCHEMECOLOR_INDEX" val="13"/>
  <p:tag name="KSO_WM_UNIT_TEXT_FILL_TYPE" val="1"/>
  <p:tag name="KSO_WM_UNIT_USESOURCEFORMAT_APPLY" val="1"/>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a*1_1_1"/>
  <p:tag name="KSO_WM_TEMPLATE_CATEGORY" val="custom"/>
  <p:tag name="KSO_WM_TEMPLATE_INDEX" val="20205081"/>
  <p:tag name="KSO_WM_UNIT_LAYERLEVEL" val="1_1_1"/>
  <p:tag name="KSO_WM_TAG_VERSION" val="1.0"/>
  <p:tag name="KSO_WM_BEAUTIFY_FLAG" val="#wm#"/>
  <p:tag name="KSO_WM_UNIT_ISCONTENTSTITLE" val="0"/>
  <p:tag name="KSO_WM_UNIT_PRESET_TEXT" val="单击此处添加标题"/>
  <p:tag name="KSO_WM_UNIT_NOCLEAR" val="0"/>
  <p:tag name="KSO_WM_UNIT_VALUE" val="12"/>
  <p:tag name="KSO_WM_DIAGRAM_GROUP_CODE" val="l1-4"/>
  <p:tag name="KSO_WM_UNIT_TYPE" val="l_h_a"/>
  <p:tag name="KSO_WM_UNIT_INDEX" val="1_1_1"/>
  <p:tag name="KSO_WM_UNIT_SHOW_EDIT_AREA_INDICATION" val="1"/>
  <p:tag name="KSO_WM_UNIT_ISNUMDGMTITLE" val="0"/>
  <p:tag name="KSO_WM_UNIT_TEXT_FILL_FORE_SCHEMECOLOR_INDEX" val="13"/>
  <p:tag name="KSO_WM_UNIT_TEXT_FILL_TYPE" val="1"/>
  <p:tag name="KSO_WM_UNIT_USESOURCEFORMAT_APPLY" val="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custom20205081_35*l_h_i*1_1_1"/>
  <p:tag name="KSO_WM_TEMPLATE_CATEGORY" val="custom"/>
  <p:tag name="KSO_WM_TEMPLATE_INDEX" val="20205081"/>
  <p:tag name="KSO_WM_UNIT_LAYERLEVEL" val="1_1_1"/>
  <p:tag name="KSO_WM_TAG_VERSION" val="1.0"/>
  <p:tag name="KSO_WM_BEAUTIFY_FLAG" val="#wm#"/>
  <p:tag name="KSO_WM_DIAGRAM_GROUP_CODE" val="l1-4"/>
  <p:tag name="KSO_WM_UNIT_TYPE" val="l_h_i"/>
  <p:tag name="KSO_WM_UNIT_INDEX" val="1_1_1"/>
  <p:tag name="KSO_WM_UNIT_FILL_FORE_SCHEMECOLOR_INDEX" val="5"/>
  <p:tag name="KSO_WM_UNIT_FILL_TYPE" val="1"/>
  <p:tag name="KSO_WM_UNIT_TEXT_FILL_FORE_SCHEMECOLOR_INDEX" val="14"/>
  <p:tag name="KSO_WM_UNIT_TEXT_FILL_TYPE" val="1"/>
  <p:tag name="KSO_WM_UNIT_USESOURCEFORMAT_APPLY" val="1"/>
</p:tagLst>
</file>

<file path=ppt/theme/theme1.xml><?xml version="1.0" encoding="utf-8"?>
<a:theme xmlns:a="http://schemas.openxmlformats.org/drawingml/2006/main" name="webwppDef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6">
      <a:dk1>
        <a:sysClr val="windowText" lastClr="000000"/>
      </a:dk1>
      <a:lt1>
        <a:sysClr val="window" lastClr="FFFFFF"/>
      </a:lt1>
      <a:dk2>
        <a:srgbClr val="335B74"/>
      </a:dk2>
      <a:lt2>
        <a:srgbClr val="DFE3E5"/>
      </a:lt2>
      <a:accent1>
        <a:srgbClr val="1CADE4"/>
      </a:accent1>
      <a:accent2>
        <a:srgbClr val="2683C6"/>
      </a:accent2>
      <a:accent3>
        <a:srgbClr val="27CED7"/>
      </a:accent3>
      <a:accent4>
        <a:srgbClr val="027584"/>
      </a:accent4>
      <a:accent5>
        <a:srgbClr val="FFC000"/>
      </a:accent5>
      <a:accent6>
        <a:srgbClr val="62A39F"/>
      </a:accent6>
      <a:hlink>
        <a:srgbClr val="6EAC1C"/>
      </a:hlink>
      <a:folHlink>
        <a:srgbClr val="B26B02"/>
      </a:folHlink>
    </a:clrScheme>
    <a:fontScheme name="officeplus">
      <a:majorFont>
        <a:latin typeface="Calibri Light"/>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668</TotalTime>
  <Words>1396</Words>
  <Application>Microsoft Macintosh PowerPoint</Application>
  <PresentationFormat>宽屏</PresentationFormat>
  <Paragraphs>129</Paragraphs>
  <Slides>14</Slides>
  <Notes>0</Notes>
  <HiddenSlides>0</HiddenSlides>
  <MMClips>0</MMClips>
  <ScaleCrop>false</ScaleCrop>
  <HeadingPairs>
    <vt:vector size="6" baseType="variant">
      <vt:variant>
        <vt:lpstr>已用的字体</vt:lpstr>
      </vt:variant>
      <vt:variant>
        <vt:i4>11</vt:i4>
      </vt:variant>
      <vt:variant>
        <vt:lpstr>主题</vt:lpstr>
      </vt:variant>
      <vt:variant>
        <vt:i4>3</vt:i4>
      </vt:variant>
      <vt:variant>
        <vt:lpstr>幻灯片标题</vt:lpstr>
      </vt:variant>
      <vt:variant>
        <vt:i4>14</vt:i4>
      </vt:variant>
    </vt:vector>
  </HeadingPairs>
  <TitlesOfParts>
    <vt:vector size="28" baseType="lpstr">
      <vt:lpstr>等线</vt:lpstr>
      <vt:lpstr>等线 Light</vt:lpstr>
      <vt:lpstr>SimHei</vt:lpstr>
      <vt:lpstr>思源黑体</vt:lpstr>
      <vt:lpstr>思源宋体 CN</vt:lpstr>
      <vt:lpstr>宋体</vt:lpstr>
      <vt:lpstr>微软雅黑</vt:lpstr>
      <vt:lpstr>Heiti SC Light</vt:lpstr>
      <vt:lpstr>Heiti SC Medium</vt:lpstr>
      <vt:lpstr>Arial</vt:lpstr>
      <vt:lpstr>Calibri</vt:lpstr>
      <vt:lpstr>webwppDefTheme</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Asus</dc:creator>
  <cp:lastModifiedBy>Microsoft Office User</cp:lastModifiedBy>
  <cp:revision>63</cp:revision>
  <dcterms:created xsi:type="dcterms:W3CDTF">2021-06-18T04:01:00Z</dcterms:created>
  <dcterms:modified xsi:type="dcterms:W3CDTF">2022-03-21T06:32:25Z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ICV">
    <vt:lpwstr>F0F5A2079590439B9DABF9619F6EA82E</vt:lpwstr>
  </property>
</Properties>
</file>