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0" r:id="rId3"/>
  </p:sldMasterIdLst>
  <p:notesMasterIdLst>
    <p:notesMasterId r:id="rId16"/>
  </p:notesMasterIdLst>
  <p:handoutMasterIdLst>
    <p:handoutMasterId r:id="rId17"/>
  </p:handoutMasterIdLst>
  <p:sldIdLst>
    <p:sldId id="256" r:id="rId4"/>
    <p:sldId id="289" r:id="rId5"/>
    <p:sldId id="309" r:id="rId6"/>
    <p:sldId id="308" r:id="rId7"/>
    <p:sldId id="307" r:id="rId8"/>
    <p:sldId id="306" r:id="rId9"/>
    <p:sldId id="310" r:id="rId10"/>
    <p:sldId id="311" r:id="rId11"/>
    <p:sldId id="312" r:id="rId12"/>
    <p:sldId id="305" r:id="rId13"/>
    <p:sldId id="304" r:id="rId14"/>
    <p:sldId id="303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49B"/>
    <a:srgbClr val="41D7B4"/>
    <a:srgbClr val="00ADFF"/>
    <a:srgbClr val="FAD35E"/>
    <a:srgbClr val="F7D25C"/>
    <a:srgbClr val="F47263"/>
    <a:srgbClr val="FAE272"/>
    <a:srgbClr val="F47F72"/>
    <a:srgbClr val="41E5D4"/>
    <a:srgbClr val="41D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3"/>
    <p:restoredTop sz="94677"/>
  </p:normalViewPr>
  <p:slideViewPr>
    <p:cSldViewPr snapToGrid="0">
      <p:cViewPr varScale="1">
        <p:scale>
          <a:sx n="130" d="100"/>
          <a:sy n="130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>
            <a:fillRect/>
          </a:stretch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>
            <a:fillRect/>
          </a:stretch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/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884224" y="2291203"/>
            <a:ext cx="4666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多仓管理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985824" y="3694287"/>
            <a:ext cx="3301696" cy="462160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sym typeface="思源黑体 CN Bold" panose="020B0800000000000000" pitchFamily="34" charset="-122"/>
              </a:rPr>
              <a:t>高效、智能化仓配管理</a:t>
            </a:r>
            <a:endParaRPr lang="en-US" altLang="zh-CN" sz="2000" spc="3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  <a:sym typeface="思源黑体 CN Bold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5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18920" y="2582944"/>
            <a:ext cx="2572313" cy="4529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74856" y="276675"/>
            <a:ext cx="598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实时记录差异，保障库存精细化管理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96436" y="2624773"/>
            <a:ext cx="315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配销与调拨差异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274" y="1168389"/>
            <a:ext cx="4878948" cy="48789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18920" y="3158484"/>
            <a:ext cx="4454525" cy="15118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ea"/>
              </a:rPr>
              <a:t>加盟店与总部/直营店之间、总部的仓库间、总部与直营店之间要货、退货，在运输过程中发生货品丢失、损耗，收货时系统自动化生成差异单调节库存以保证库存流水账务准确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551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进销存数据可视化，支撑经营决策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6521410" y="2076685"/>
            <a:ext cx="45637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1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清晰的明细，让你轻松掌握经营数据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21410" y="2495666"/>
            <a:ext cx="475805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0"/>
              </a:spcBef>
              <a:buNone/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采购明细、配销明细、库存明细等带你实时了解门店经营数据，不管采购业务有多复杂都能轻松管理</a:t>
            </a:r>
          </a:p>
        </p:txBody>
      </p:sp>
      <p:sp>
        <p:nvSpPr>
          <p:cNvPr id="7" name="椭圆 6"/>
          <p:cNvSpPr/>
          <p:nvPr/>
        </p:nvSpPr>
        <p:spPr>
          <a:xfrm>
            <a:off x="5896852" y="2211055"/>
            <a:ext cx="537474" cy="537474"/>
          </a:xfrm>
          <a:prstGeom prst="ellipse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8" name="椭圆 34"/>
          <p:cNvSpPr/>
          <p:nvPr/>
        </p:nvSpPr>
        <p:spPr>
          <a:xfrm>
            <a:off x="6051792" y="2340889"/>
            <a:ext cx="227593" cy="27181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6521410" y="3752276"/>
            <a:ext cx="481838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明确的统计，助你快速分析经营情况</a:t>
            </a:r>
          </a:p>
        </p:txBody>
      </p:sp>
      <p:sp>
        <p:nvSpPr>
          <p:cNvPr id="17" name="文本框 12"/>
          <p:cNvSpPr txBox="1"/>
          <p:nvPr/>
        </p:nvSpPr>
        <p:spPr>
          <a:xfrm>
            <a:off x="6521410" y="4181890"/>
            <a:ext cx="494673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采购统计、进货价统计、出入库统计等带你轻松分析供应商供货能力、采购进货策略和门店库存去化能力，为经营决策做支撑</a:t>
            </a:r>
          </a:p>
        </p:txBody>
      </p:sp>
      <p:sp>
        <p:nvSpPr>
          <p:cNvPr id="14" name="椭圆 13"/>
          <p:cNvSpPr/>
          <p:nvPr/>
        </p:nvSpPr>
        <p:spPr>
          <a:xfrm>
            <a:off x="5896852" y="3886646"/>
            <a:ext cx="537474" cy="537474"/>
          </a:xfrm>
          <a:prstGeom prst="ellipse">
            <a:avLst/>
          </a:prstGeom>
          <a:solidFill>
            <a:srgbClr val="41D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15" name="椭圆 35"/>
          <p:cNvSpPr/>
          <p:nvPr/>
        </p:nvSpPr>
        <p:spPr>
          <a:xfrm>
            <a:off x="6029683" y="4026545"/>
            <a:ext cx="271812" cy="251681"/>
          </a:xfrm>
          <a:custGeom>
            <a:avLst/>
            <a:gdLst>
              <a:gd name="T0" fmla="*/ 6400 w 10800"/>
              <a:gd name="T1" fmla="*/ 0 h 10000"/>
              <a:gd name="T2" fmla="*/ 2980 w 10800"/>
              <a:gd name="T3" fmla="*/ 1400 h 10000"/>
              <a:gd name="T4" fmla="*/ 180 w 10800"/>
              <a:gd name="T5" fmla="*/ 4940 h 10000"/>
              <a:gd name="T6" fmla="*/ 0 w 10800"/>
              <a:gd name="T7" fmla="*/ 7400 h 10000"/>
              <a:gd name="T8" fmla="*/ 1600 w 10800"/>
              <a:gd name="T9" fmla="*/ 8600 h 10000"/>
              <a:gd name="T10" fmla="*/ 4400 w 10800"/>
              <a:gd name="T11" fmla="*/ 8600 h 10000"/>
              <a:gd name="T12" fmla="*/ 7800 w 10800"/>
              <a:gd name="T13" fmla="*/ 10000 h 10000"/>
              <a:gd name="T14" fmla="*/ 9600 w 10800"/>
              <a:gd name="T15" fmla="*/ 8600 h 10000"/>
              <a:gd name="T16" fmla="*/ 10800 w 10800"/>
              <a:gd name="T17" fmla="*/ 2000 h 10000"/>
              <a:gd name="T18" fmla="*/ 5200 w 10800"/>
              <a:gd name="T19" fmla="*/ 2000 h 10000"/>
              <a:gd name="T20" fmla="*/ 8800 w 10800"/>
              <a:gd name="T21" fmla="*/ 800 h 10000"/>
              <a:gd name="T22" fmla="*/ 10000 w 10800"/>
              <a:gd name="T23" fmla="*/ 3600 h 10000"/>
              <a:gd name="T24" fmla="*/ 6400 w 10800"/>
              <a:gd name="T25" fmla="*/ 4800 h 10000"/>
              <a:gd name="T26" fmla="*/ 5200 w 10800"/>
              <a:gd name="T27" fmla="*/ 2000 h 10000"/>
              <a:gd name="T28" fmla="*/ 2400 w 10800"/>
              <a:gd name="T29" fmla="*/ 8600 h 10000"/>
              <a:gd name="T30" fmla="*/ 3600 w 10800"/>
              <a:gd name="T31" fmla="*/ 8600 h 10000"/>
              <a:gd name="T32" fmla="*/ 7800 w 10800"/>
              <a:gd name="T33" fmla="*/ 9200 h 10000"/>
              <a:gd name="T34" fmla="*/ 7800 w 10800"/>
              <a:gd name="T35" fmla="*/ 8000 h 10000"/>
              <a:gd name="T36" fmla="*/ 7800 w 10800"/>
              <a:gd name="T37" fmla="*/ 9200 h 10000"/>
              <a:gd name="T38" fmla="*/ 8940 w 10800"/>
              <a:gd name="T39" fmla="*/ 7800 h 10000"/>
              <a:gd name="T40" fmla="*/ 6660 w 10800"/>
              <a:gd name="T41" fmla="*/ 7800 h 10000"/>
              <a:gd name="T42" fmla="*/ 3000 w 10800"/>
              <a:gd name="T43" fmla="*/ 7200 h 10000"/>
              <a:gd name="T44" fmla="*/ 1200 w 10800"/>
              <a:gd name="T45" fmla="*/ 7800 h 10000"/>
              <a:gd name="T46" fmla="*/ 800 w 10800"/>
              <a:gd name="T47" fmla="*/ 5680 h 10000"/>
              <a:gd name="T48" fmla="*/ 2260 w 10800"/>
              <a:gd name="T49" fmla="*/ 2640 h 10000"/>
              <a:gd name="T50" fmla="*/ 4400 w 10800"/>
              <a:gd name="T51" fmla="*/ 2200 h 10000"/>
              <a:gd name="T52" fmla="*/ 6400 w 10800"/>
              <a:gd name="T53" fmla="*/ 5600 h 10000"/>
              <a:gd name="T54" fmla="*/ 10000 w 10800"/>
              <a:gd name="T55" fmla="*/ 5200 h 10000"/>
              <a:gd name="T56" fmla="*/ 9600 w 10800"/>
              <a:gd name="T57" fmla="*/ 7800 h 10000"/>
              <a:gd name="T58" fmla="*/ 2600 w 10800"/>
              <a:gd name="T59" fmla="*/ 3800 h 10000"/>
              <a:gd name="T60" fmla="*/ 2600 w 10800"/>
              <a:gd name="T61" fmla="*/ 4600 h 10000"/>
              <a:gd name="T62" fmla="*/ 3800 w 10800"/>
              <a:gd name="T63" fmla="*/ 42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00" h="10000">
                <a:moveTo>
                  <a:pt x="8800" y="0"/>
                </a:moveTo>
                <a:lnTo>
                  <a:pt x="6400" y="0"/>
                </a:lnTo>
                <a:cubicBezTo>
                  <a:pt x="5500" y="0"/>
                  <a:pt x="4740" y="580"/>
                  <a:pt x="4500" y="1400"/>
                </a:cubicBezTo>
                <a:lnTo>
                  <a:pt x="2980" y="1400"/>
                </a:lnTo>
                <a:cubicBezTo>
                  <a:pt x="2380" y="1400"/>
                  <a:pt x="1840" y="1740"/>
                  <a:pt x="1560" y="2260"/>
                </a:cubicBezTo>
                <a:lnTo>
                  <a:pt x="180" y="4940"/>
                </a:lnTo>
                <a:cubicBezTo>
                  <a:pt x="60" y="5160"/>
                  <a:pt x="0" y="5420"/>
                  <a:pt x="0" y="5680"/>
                </a:cubicBezTo>
                <a:lnTo>
                  <a:pt x="0" y="7400"/>
                </a:lnTo>
                <a:cubicBezTo>
                  <a:pt x="0" y="8060"/>
                  <a:pt x="540" y="8600"/>
                  <a:pt x="1200" y="8600"/>
                </a:cubicBezTo>
                <a:lnTo>
                  <a:pt x="1600" y="8600"/>
                </a:lnTo>
                <a:cubicBezTo>
                  <a:pt x="1600" y="9380"/>
                  <a:pt x="2220" y="10000"/>
                  <a:pt x="3000" y="10000"/>
                </a:cubicBezTo>
                <a:cubicBezTo>
                  <a:pt x="3780" y="10000"/>
                  <a:pt x="4400" y="9380"/>
                  <a:pt x="4400" y="8600"/>
                </a:cubicBezTo>
                <a:lnTo>
                  <a:pt x="6400" y="8600"/>
                </a:lnTo>
                <a:cubicBezTo>
                  <a:pt x="6400" y="9380"/>
                  <a:pt x="7020" y="10000"/>
                  <a:pt x="7800" y="10000"/>
                </a:cubicBezTo>
                <a:cubicBezTo>
                  <a:pt x="8580" y="10000"/>
                  <a:pt x="9200" y="9380"/>
                  <a:pt x="9200" y="8600"/>
                </a:cubicBezTo>
                <a:lnTo>
                  <a:pt x="9600" y="8600"/>
                </a:lnTo>
                <a:cubicBezTo>
                  <a:pt x="10260" y="8600"/>
                  <a:pt x="10800" y="8060"/>
                  <a:pt x="10800" y="7400"/>
                </a:cubicBezTo>
                <a:lnTo>
                  <a:pt x="10800" y="2000"/>
                </a:lnTo>
                <a:cubicBezTo>
                  <a:pt x="10800" y="900"/>
                  <a:pt x="9900" y="0"/>
                  <a:pt x="8800" y="0"/>
                </a:cubicBezTo>
                <a:close/>
                <a:moveTo>
                  <a:pt x="5200" y="2000"/>
                </a:moveTo>
                <a:cubicBezTo>
                  <a:pt x="5200" y="1340"/>
                  <a:pt x="5740" y="800"/>
                  <a:pt x="6400" y="800"/>
                </a:cubicBezTo>
                <a:lnTo>
                  <a:pt x="8800" y="800"/>
                </a:lnTo>
                <a:cubicBezTo>
                  <a:pt x="9460" y="800"/>
                  <a:pt x="10000" y="1340"/>
                  <a:pt x="10000" y="2000"/>
                </a:cubicBezTo>
                <a:lnTo>
                  <a:pt x="10000" y="3600"/>
                </a:lnTo>
                <a:cubicBezTo>
                  <a:pt x="10000" y="4260"/>
                  <a:pt x="9460" y="4800"/>
                  <a:pt x="8800" y="4800"/>
                </a:cubicBezTo>
                <a:lnTo>
                  <a:pt x="6400" y="4800"/>
                </a:lnTo>
                <a:cubicBezTo>
                  <a:pt x="5740" y="4800"/>
                  <a:pt x="5200" y="4260"/>
                  <a:pt x="5200" y="3600"/>
                </a:cubicBezTo>
                <a:lnTo>
                  <a:pt x="5200" y="2000"/>
                </a:lnTo>
                <a:close/>
                <a:moveTo>
                  <a:pt x="3000" y="9200"/>
                </a:moveTo>
                <a:cubicBezTo>
                  <a:pt x="2660" y="9200"/>
                  <a:pt x="2400" y="8940"/>
                  <a:pt x="2400" y="8600"/>
                </a:cubicBezTo>
                <a:cubicBezTo>
                  <a:pt x="2400" y="8260"/>
                  <a:pt x="2660" y="8000"/>
                  <a:pt x="3000" y="8000"/>
                </a:cubicBezTo>
                <a:cubicBezTo>
                  <a:pt x="3340" y="8000"/>
                  <a:pt x="3600" y="8260"/>
                  <a:pt x="3600" y="8600"/>
                </a:cubicBezTo>
                <a:cubicBezTo>
                  <a:pt x="3600" y="8940"/>
                  <a:pt x="3340" y="9200"/>
                  <a:pt x="3000" y="9200"/>
                </a:cubicBezTo>
                <a:close/>
                <a:moveTo>
                  <a:pt x="7800" y="9200"/>
                </a:moveTo>
                <a:cubicBezTo>
                  <a:pt x="7460" y="9200"/>
                  <a:pt x="7200" y="8940"/>
                  <a:pt x="7200" y="8600"/>
                </a:cubicBezTo>
                <a:cubicBezTo>
                  <a:pt x="7200" y="8260"/>
                  <a:pt x="7460" y="8000"/>
                  <a:pt x="7800" y="8000"/>
                </a:cubicBezTo>
                <a:cubicBezTo>
                  <a:pt x="8140" y="8000"/>
                  <a:pt x="8400" y="8260"/>
                  <a:pt x="8400" y="8600"/>
                </a:cubicBezTo>
                <a:cubicBezTo>
                  <a:pt x="8400" y="8940"/>
                  <a:pt x="8140" y="9200"/>
                  <a:pt x="7800" y="9200"/>
                </a:cubicBezTo>
                <a:close/>
                <a:moveTo>
                  <a:pt x="9600" y="7800"/>
                </a:moveTo>
                <a:lnTo>
                  <a:pt x="8940" y="7800"/>
                </a:lnTo>
                <a:cubicBezTo>
                  <a:pt x="8680" y="7440"/>
                  <a:pt x="8260" y="7200"/>
                  <a:pt x="7800" y="7200"/>
                </a:cubicBezTo>
                <a:cubicBezTo>
                  <a:pt x="7340" y="7200"/>
                  <a:pt x="6900" y="7440"/>
                  <a:pt x="6660" y="7800"/>
                </a:cubicBezTo>
                <a:lnTo>
                  <a:pt x="4140" y="7800"/>
                </a:lnTo>
                <a:cubicBezTo>
                  <a:pt x="3880" y="7440"/>
                  <a:pt x="3460" y="7200"/>
                  <a:pt x="3000" y="7200"/>
                </a:cubicBezTo>
                <a:cubicBezTo>
                  <a:pt x="2540" y="7200"/>
                  <a:pt x="2100" y="7440"/>
                  <a:pt x="1860" y="7800"/>
                </a:cubicBezTo>
                <a:lnTo>
                  <a:pt x="1200" y="7800"/>
                </a:lnTo>
                <a:cubicBezTo>
                  <a:pt x="980" y="7800"/>
                  <a:pt x="800" y="7620"/>
                  <a:pt x="800" y="7400"/>
                </a:cubicBezTo>
                <a:lnTo>
                  <a:pt x="800" y="5680"/>
                </a:lnTo>
                <a:cubicBezTo>
                  <a:pt x="800" y="5560"/>
                  <a:pt x="840" y="5420"/>
                  <a:pt x="880" y="5320"/>
                </a:cubicBezTo>
                <a:lnTo>
                  <a:pt x="2260" y="2640"/>
                </a:lnTo>
                <a:cubicBezTo>
                  <a:pt x="2400" y="2380"/>
                  <a:pt x="2680" y="2200"/>
                  <a:pt x="2980" y="2200"/>
                </a:cubicBezTo>
                <a:lnTo>
                  <a:pt x="4400" y="2200"/>
                </a:lnTo>
                <a:lnTo>
                  <a:pt x="4400" y="3600"/>
                </a:lnTo>
                <a:cubicBezTo>
                  <a:pt x="4400" y="4700"/>
                  <a:pt x="5300" y="5600"/>
                  <a:pt x="6400" y="5600"/>
                </a:cubicBezTo>
                <a:lnTo>
                  <a:pt x="8800" y="5600"/>
                </a:lnTo>
                <a:cubicBezTo>
                  <a:pt x="9260" y="5600"/>
                  <a:pt x="9660" y="5440"/>
                  <a:pt x="10000" y="5200"/>
                </a:cubicBezTo>
                <a:lnTo>
                  <a:pt x="10000" y="7400"/>
                </a:lnTo>
                <a:cubicBezTo>
                  <a:pt x="10000" y="7620"/>
                  <a:pt x="9820" y="7800"/>
                  <a:pt x="9600" y="7800"/>
                </a:cubicBezTo>
                <a:close/>
                <a:moveTo>
                  <a:pt x="3400" y="3800"/>
                </a:moveTo>
                <a:lnTo>
                  <a:pt x="2600" y="3800"/>
                </a:lnTo>
                <a:cubicBezTo>
                  <a:pt x="2380" y="3800"/>
                  <a:pt x="2200" y="3980"/>
                  <a:pt x="2200" y="4200"/>
                </a:cubicBezTo>
                <a:cubicBezTo>
                  <a:pt x="2200" y="4420"/>
                  <a:pt x="2380" y="4600"/>
                  <a:pt x="2600" y="4600"/>
                </a:cubicBezTo>
                <a:lnTo>
                  <a:pt x="3400" y="4600"/>
                </a:lnTo>
                <a:cubicBezTo>
                  <a:pt x="3620" y="4600"/>
                  <a:pt x="3800" y="4420"/>
                  <a:pt x="3800" y="4200"/>
                </a:cubicBezTo>
                <a:cubicBezTo>
                  <a:pt x="3800" y="3980"/>
                  <a:pt x="3620" y="3800"/>
                  <a:pt x="3400" y="3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4" y="580779"/>
            <a:ext cx="4935139" cy="6763935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81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业务财务一体化，规范财务结算流程</a:t>
            </a:r>
          </a:p>
        </p:txBody>
      </p:sp>
      <p:sp>
        <p:nvSpPr>
          <p:cNvPr id="3" name="平行四边形 2"/>
          <p:cNvSpPr/>
          <p:nvPr/>
        </p:nvSpPr>
        <p:spPr>
          <a:xfrm rot="5400000" flipH="1">
            <a:off x="1461406" y="1957380"/>
            <a:ext cx="349041" cy="360522"/>
          </a:xfrm>
          <a:prstGeom prst="parallelogram">
            <a:avLst>
              <a:gd name="adj" fmla="val 323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" name="平行四边形 3"/>
          <p:cNvSpPr/>
          <p:nvPr/>
        </p:nvSpPr>
        <p:spPr>
          <a:xfrm rot="5400000" flipH="1">
            <a:off x="6412282" y="1957380"/>
            <a:ext cx="349041" cy="360522"/>
          </a:xfrm>
          <a:prstGeom prst="parallelogram">
            <a:avLst>
              <a:gd name="adj" fmla="val 32376"/>
            </a:avLst>
          </a:prstGeom>
          <a:solidFill>
            <a:srgbClr val="2C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26989" y="1756452"/>
            <a:ext cx="4096644" cy="28933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76113" y="1756452"/>
            <a:ext cx="4096644" cy="28933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7" name="图片占位符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915" y="1933575"/>
            <a:ext cx="3675270" cy="2540000"/>
          </a:xfrm>
          <a:prstGeom prst="rect">
            <a:avLst/>
          </a:prstGeom>
        </p:spPr>
      </p:pic>
      <p:pic>
        <p:nvPicPr>
          <p:cNvPr id="8" name="图片占位符 31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7039" y="1927225"/>
            <a:ext cx="3694793" cy="25511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55666" y="2082531"/>
            <a:ext cx="1777356" cy="601637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400" dirty="0"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采购结算</a:t>
            </a:r>
          </a:p>
        </p:txBody>
      </p:sp>
      <p:sp>
        <p:nvSpPr>
          <p:cNvPr id="10" name="矩形 9"/>
          <p:cNvSpPr/>
          <p:nvPr/>
        </p:nvSpPr>
        <p:spPr>
          <a:xfrm>
            <a:off x="6406542" y="2099467"/>
            <a:ext cx="1777356" cy="601637"/>
          </a:xfrm>
          <a:prstGeom prst="rect">
            <a:avLst/>
          </a:prstGeom>
          <a:solidFill>
            <a:srgbClr val="41D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400" dirty="0"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加盟结算</a:t>
            </a:r>
          </a:p>
        </p:txBody>
      </p:sp>
      <p:sp>
        <p:nvSpPr>
          <p:cNvPr id="11" name="矩形 10"/>
          <p:cNvSpPr/>
          <p:nvPr/>
        </p:nvSpPr>
        <p:spPr>
          <a:xfrm>
            <a:off x="1676400" y="4808719"/>
            <a:ext cx="3757930" cy="11424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系统化的采购结算和对账体系，确保供应商按期完成对账结算，提高财务效率，有效降低人力成本</a:t>
            </a:r>
          </a:p>
        </p:txBody>
      </p:sp>
      <p:sp>
        <p:nvSpPr>
          <p:cNvPr id="12" name="矩形 11"/>
          <p:cNvSpPr/>
          <p:nvPr/>
        </p:nvSpPr>
        <p:spPr>
          <a:xfrm>
            <a:off x="6626860" y="4870314"/>
            <a:ext cx="3757930" cy="11424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加盟店与总部之间往来账单智能化生成结算单，帮助财务快速处理内部结算业务，推动企业财务管理规范化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9" grpId="0" bldLvl="0" animBg="1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514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连锁商家进销存管理痛点</a:t>
            </a:r>
          </a:p>
        </p:txBody>
      </p:sp>
      <p:sp>
        <p:nvSpPr>
          <p:cNvPr id="6" name="Rounded Rectangle 3"/>
          <p:cNvSpPr/>
          <p:nvPr/>
        </p:nvSpPr>
        <p:spPr>
          <a:xfrm>
            <a:off x="393920" y="2005630"/>
            <a:ext cx="2575433" cy="3717835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393920" y="4850195"/>
            <a:ext cx="2575433" cy="518908"/>
          </a:xfrm>
          <a:prstGeom prst="rect">
            <a:avLst/>
          </a:prstGeom>
          <a:solidFill>
            <a:srgbClr val="00AD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589272" y="2071165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524095" y="3468669"/>
            <a:ext cx="2343785" cy="11424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采购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仓管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财务多角色分工运作，流程复杂，人员协调困难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224925" y="49254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76655">
              <a:defRPr/>
            </a:pPr>
            <a:r>
              <a:rPr lang="zh-CN" altLang="en-US" kern="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协作难</a:t>
            </a:r>
          </a:p>
        </p:txBody>
      </p:sp>
      <p:sp>
        <p:nvSpPr>
          <p:cNvPr id="11" name="Freeform 44"/>
          <p:cNvSpPr/>
          <p:nvPr/>
        </p:nvSpPr>
        <p:spPr>
          <a:xfrm>
            <a:off x="1271205" y="2405825"/>
            <a:ext cx="820862" cy="819619"/>
          </a:xfrm>
          <a:custGeom>
            <a:avLst/>
            <a:gdLst>
              <a:gd name="connsiteX0" fmla="*/ 302902 w 605874"/>
              <a:gd name="connsiteY0" fmla="*/ 455288 h 604957"/>
              <a:gd name="connsiteX1" fmla="*/ 331728 w 605874"/>
              <a:gd name="connsiteY1" fmla="*/ 484079 h 604957"/>
              <a:gd name="connsiteX2" fmla="*/ 302902 w 605874"/>
              <a:gd name="connsiteY2" fmla="*/ 512870 h 604957"/>
              <a:gd name="connsiteX3" fmla="*/ 274076 w 605874"/>
              <a:gd name="connsiteY3" fmla="*/ 484079 h 604957"/>
              <a:gd name="connsiteX4" fmla="*/ 302902 w 605874"/>
              <a:gd name="connsiteY4" fmla="*/ 455288 h 604957"/>
              <a:gd name="connsiteX5" fmla="*/ 472611 w 605874"/>
              <a:gd name="connsiteY5" fmla="*/ 277957 h 604957"/>
              <a:gd name="connsiteX6" fmla="*/ 501437 w 605874"/>
              <a:gd name="connsiteY6" fmla="*/ 306748 h 604957"/>
              <a:gd name="connsiteX7" fmla="*/ 472611 w 605874"/>
              <a:gd name="connsiteY7" fmla="*/ 335539 h 604957"/>
              <a:gd name="connsiteX8" fmla="*/ 443785 w 605874"/>
              <a:gd name="connsiteY8" fmla="*/ 306748 h 604957"/>
              <a:gd name="connsiteX9" fmla="*/ 472611 w 605874"/>
              <a:gd name="connsiteY9" fmla="*/ 277957 h 604957"/>
              <a:gd name="connsiteX10" fmla="*/ 129276 w 605874"/>
              <a:gd name="connsiteY10" fmla="*/ 277957 h 604957"/>
              <a:gd name="connsiteX11" fmla="*/ 158067 w 605874"/>
              <a:gd name="connsiteY11" fmla="*/ 306748 h 604957"/>
              <a:gd name="connsiteX12" fmla="*/ 129276 w 605874"/>
              <a:gd name="connsiteY12" fmla="*/ 335539 h 604957"/>
              <a:gd name="connsiteX13" fmla="*/ 100485 w 605874"/>
              <a:gd name="connsiteY13" fmla="*/ 306748 h 604957"/>
              <a:gd name="connsiteX14" fmla="*/ 129276 w 605874"/>
              <a:gd name="connsiteY14" fmla="*/ 277957 h 604957"/>
              <a:gd name="connsiteX15" fmla="*/ 302407 w 605874"/>
              <a:gd name="connsiteY15" fmla="*/ 189186 h 604957"/>
              <a:gd name="connsiteX16" fmla="*/ 318389 w 605874"/>
              <a:gd name="connsiteY16" fmla="*/ 205154 h 604957"/>
              <a:gd name="connsiteX17" fmla="*/ 318389 w 605874"/>
              <a:gd name="connsiteY17" fmla="*/ 305796 h 604957"/>
              <a:gd name="connsiteX18" fmla="*/ 394779 w 605874"/>
              <a:gd name="connsiteY18" fmla="*/ 305796 h 604957"/>
              <a:gd name="connsiteX19" fmla="*/ 410761 w 605874"/>
              <a:gd name="connsiteY19" fmla="*/ 321617 h 604957"/>
              <a:gd name="connsiteX20" fmla="*/ 394779 w 605874"/>
              <a:gd name="connsiteY20" fmla="*/ 337585 h 604957"/>
              <a:gd name="connsiteX21" fmla="*/ 302407 w 605874"/>
              <a:gd name="connsiteY21" fmla="*/ 337585 h 604957"/>
              <a:gd name="connsiteX22" fmla="*/ 286425 w 605874"/>
              <a:gd name="connsiteY22" fmla="*/ 321617 h 604957"/>
              <a:gd name="connsiteX23" fmla="*/ 286425 w 605874"/>
              <a:gd name="connsiteY23" fmla="*/ 205154 h 604957"/>
              <a:gd name="connsiteX24" fmla="*/ 302407 w 605874"/>
              <a:gd name="connsiteY24" fmla="*/ 189186 h 604957"/>
              <a:gd name="connsiteX25" fmla="*/ 302902 w 605874"/>
              <a:gd name="connsiteY25" fmla="*/ 92088 h 604957"/>
              <a:gd name="connsiteX26" fmla="*/ 331728 w 605874"/>
              <a:gd name="connsiteY26" fmla="*/ 120879 h 604957"/>
              <a:gd name="connsiteX27" fmla="*/ 302902 w 605874"/>
              <a:gd name="connsiteY27" fmla="*/ 149670 h 604957"/>
              <a:gd name="connsiteX28" fmla="*/ 274076 w 605874"/>
              <a:gd name="connsiteY28" fmla="*/ 120879 h 604957"/>
              <a:gd name="connsiteX29" fmla="*/ 302902 w 605874"/>
              <a:gd name="connsiteY29" fmla="*/ 92088 h 604957"/>
              <a:gd name="connsiteX30" fmla="*/ 302864 w 605874"/>
              <a:gd name="connsiteY30" fmla="*/ 74393 h 604957"/>
              <a:gd name="connsiteX31" fmla="*/ 74506 w 605874"/>
              <a:gd name="connsiteY31" fmla="*/ 302406 h 604957"/>
              <a:gd name="connsiteX32" fmla="*/ 302864 w 605874"/>
              <a:gd name="connsiteY32" fmla="*/ 530564 h 604957"/>
              <a:gd name="connsiteX33" fmla="*/ 531368 w 605874"/>
              <a:gd name="connsiteY33" fmla="*/ 302406 h 604957"/>
              <a:gd name="connsiteX34" fmla="*/ 302864 w 605874"/>
              <a:gd name="connsiteY34" fmla="*/ 74393 h 604957"/>
              <a:gd name="connsiteX35" fmla="*/ 302864 w 605874"/>
              <a:gd name="connsiteY35" fmla="*/ 0 h 604957"/>
              <a:gd name="connsiteX36" fmla="*/ 605874 w 605874"/>
              <a:gd name="connsiteY36" fmla="*/ 302406 h 604957"/>
              <a:gd name="connsiteX37" fmla="*/ 302864 w 605874"/>
              <a:gd name="connsiteY37" fmla="*/ 604957 h 604957"/>
              <a:gd name="connsiteX38" fmla="*/ 0 w 605874"/>
              <a:gd name="connsiteY38" fmla="*/ 302406 h 604957"/>
              <a:gd name="connsiteX39" fmla="*/ 302864 w 605874"/>
              <a:gd name="connsiteY39" fmla="*/ 0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5874" h="604957">
                <a:moveTo>
                  <a:pt x="302902" y="455288"/>
                </a:moveTo>
                <a:cubicBezTo>
                  <a:pt x="318822" y="455288"/>
                  <a:pt x="331728" y="468178"/>
                  <a:pt x="331728" y="484079"/>
                </a:cubicBezTo>
                <a:cubicBezTo>
                  <a:pt x="331728" y="499980"/>
                  <a:pt x="318822" y="512870"/>
                  <a:pt x="302902" y="512870"/>
                </a:cubicBezTo>
                <a:cubicBezTo>
                  <a:pt x="286982" y="512870"/>
                  <a:pt x="274076" y="499980"/>
                  <a:pt x="274076" y="484079"/>
                </a:cubicBezTo>
                <a:cubicBezTo>
                  <a:pt x="274076" y="468178"/>
                  <a:pt x="286982" y="455288"/>
                  <a:pt x="302902" y="455288"/>
                </a:cubicBezTo>
                <a:close/>
                <a:moveTo>
                  <a:pt x="472611" y="277957"/>
                </a:moveTo>
                <a:cubicBezTo>
                  <a:pt x="488531" y="277957"/>
                  <a:pt x="501437" y="290847"/>
                  <a:pt x="501437" y="306748"/>
                </a:cubicBezTo>
                <a:cubicBezTo>
                  <a:pt x="501437" y="322649"/>
                  <a:pt x="488531" y="335539"/>
                  <a:pt x="472611" y="335539"/>
                </a:cubicBezTo>
                <a:cubicBezTo>
                  <a:pt x="456691" y="335539"/>
                  <a:pt x="443785" y="322649"/>
                  <a:pt x="443785" y="306748"/>
                </a:cubicBezTo>
                <a:cubicBezTo>
                  <a:pt x="443785" y="290847"/>
                  <a:pt x="456691" y="277957"/>
                  <a:pt x="472611" y="277957"/>
                </a:cubicBezTo>
                <a:close/>
                <a:moveTo>
                  <a:pt x="129276" y="277957"/>
                </a:moveTo>
                <a:cubicBezTo>
                  <a:pt x="145177" y="277957"/>
                  <a:pt x="158067" y="290847"/>
                  <a:pt x="158067" y="306748"/>
                </a:cubicBezTo>
                <a:cubicBezTo>
                  <a:pt x="158067" y="322649"/>
                  <a:pt x="145177" y="335539"/>
                  <a:pt x="129276" y="335539"/>
                </a:cubicBezTo>
                <a:cubicBezTo>
                  <a:pt x="113375" y="335539"/>
                  <a:pt x="100485" y="322649"/>
                  <a:pt x="100485" y="306748"/>
                </a:cubicBezTo>
                <a:cubicBezTo>
                  <a:pt x="100485" y="290847"/>
                  <a:pt x="113375" y="277957"/>
                  <a:pt x="129276" y="277957"/>
                </a:cubicBezTo>
                <a:close/>
                <a:moveTo>
                  <a:pt x="302407" y="189186"/>
                </a:moveTo>
                <a:cubicBezTo>
                  <a:pt x="311204" y="189186"/>
                  <a:pt x="318389" y="196218"/>
                  <a:pt x="318389" y="205154"/>
                </a:cubicBezTo>
                <a:lnTo>
                  <a:pt x="318389" y="305796"/>
                </a:lnTo>
                <a:lnTo>
                  <a:pt x="394779" y="305796"/>
                </a:lnTo>
                <a:cubicBezTo>
                  <a:pt x="403576" y="305796"/>
                  <a:pt x="410761" y="312828"/>
                  <a:pt x="410761" y="321617"/>
                </a:cubicBezTo>
                <a:cubicBezTo>
                  <a:pt x="410761" y="330554"/>
                  <a:pt x="403576" y="337585"/>
                  <a:pt x="394779" y="337585"/>
                </a:cubicBezTo>
                <a:lnTo>
                  <a:pt x="302407" y="337585"/>
                </a:lnTo>
                <a:cubicBezTo>
                  <a:pt x="293610" y="337585"/>
                  <a:pt x="286425" y="330554"/>
                  <a:pt x="286425" y="321617"/>
                </a:cubicBezTo>
                <a:lnTo>
                  <a:pt x="286425" y="205154"/>
                </a:lnTo>
                <a:cubicBezTo>
                  <a:pt x="286425" y="196218"/>
                  <a:pt x="293610" y="189186"/>
                  <a:pt x="302407" y="189186"/>
                </a:cubicBezTo>
                <a:close/>
                <a:moveTo>
                  <a:pt x="302902" y="92088"/>
                </a:moveTo>
                <a:cubicBezTo>
                  <a:pt x="318822" y="92088"/>
                  <a:pt x="331728" y="104978"/>
                  <a:pt x="331728" y="120879"/>
                </a:cubicBezTo>
                <a:cubicBezTo>
                  <a:pt x="331728" y="136780"/>
                  <a:pt x="318822" y="149670"/>
                  <a:pt x="302902" y="149670"/>
                </a:cubicBezTo>
                <a:cubicBezTo>
                  <a:pt x="286982" y="149670"/>
                  <a:pt x="274076" y="136780"/>
                  <a:pt x="274076" y="120879"/>
                </a:cubicBezTo>
                <a:cubicBezTo>
                  <a:pt x="274076" y="104978"/>
                  <a:pt x="286982" y="92088"/>
                  <a:pt x="302902" y="92088"/>
                </a:cubicBezTo>
                <a:close/>
                <a:moveTo>
                  <a:pt x="302864" y="74393"/>
                </a:moveTo>
                <a:cubicBezTo>
                  <a:pt x="176878" y="74393"/>
                  <a:pt x="74506" y="176757"/>
                  <a:pt x="74506" y="302406"/>
                </a:cubicBezTo>
                <a:cubicBezTo>
                  <a:pt x="74506" y="428200"/>
                  <a:pt x="176878" y="530564"/>
                  <a:pt x="302864" y="530564"/>
                </a:cubicBezTo>
                <a:cubicBezTo>
                  <a:pt x="428849" y="530564"/>
                  <a:pt x="531368" y="428200"/>
                  <a:pt x="531368" y="302406"/>
                </a:cubicBezTo>
                <a:cubicBezTo>
                  <a:pt x="531368" y="176610"/>
                  <a:pt x="428849" y="74393"/>
                  <a:pt x="302864" y="74393"/>
                </a:cubicBezTo>
                <a:close/>
                <a:moveTo>
                  <a:pt x="302864" y="0"/>
                </a:moveTo>
                <a:cubicBezTo>
                  <a:pt x="469915" y="0"/>
                  <a:pt x="605874" y="135753"/>
                  <a:pt x="605874" y="302406"/>
                </a:cubicBezTo>
                <a:cubicBezTo>
                  <a:pt x="605874" y="469204"/>
                  <a:pt x="469915" y="604957"/>
                  <a:pt x="302864" y="604957"/>
                </a:cubicBezTo>
                <a:cubicBezTo>
                  <a:pt x="135959" y="604957"/>
                  <a:pt x="0" y="469204"/>
                  <a:pt x="0" y="302406"/>
                </a:cubicBezTo>
                <a:cubicBezTo>
                  <a:pt x="0" y="135753"/>
                  <a:pt x="135959" y="0"/>
                  <a:pt x="302864" y="0"/>
                </a:cubicBezTo>
                <a:close/>
              </a:path>
            </a:pathLst>
          </a:custGeom>
          <a:solidFill>
            <a:srgbClr val="00ADFF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Rounded Rectangle 24"/>
          <p:cNvSpPr/>
          <p:nvPr/>
        </p:nvSpPr>
        <p:spPr>
          <a:xfrm>
            <a:off x="3341153" y="2005630"/>
            <a:ext cx="2575433" cy="3717835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Rectangle 25"/>
          <p:cNvSpPr/>
          <p:nvPr/>
        </p:nvSpPr>
        <p:spPr>
          <a:xfrm>
            <a:off x="3341153" y="4850195"/>
            <a:ext cx="2575433" cy="518908"/>
          </a:xfrm>
          <a:prstGeom prst="rect">
            <a:avLst/>
          </a:prstGeom>
          <a:solidFill>
            <a:srgbClr val="41D7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16" name="Rectangle 28"/>
          <p:cNvSpPr/>
          <p:nvPr/>
        </p:nvSpPr>
        <p:spPr>
          <a:xfrm>
            <a:off x="3483391" y="3450253"/>
            <a:ext cx="2447925" cy="11424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直营店多门店、多仓库间货物合理化调配方案复杂，运转效率低</a:t>
            </a:r>
          </a:p>
        </p:txBody>
      </p:sp>
      <p:sp>
        <p:nvSpPr>
          <p:cNvPr id="17" name="TextBox 29"/>
          <p:cNvSpPr txBox="1"/>
          <p:nvPr/>
        </p:nvSpPr>
        <p:spPr>
          <a:xfrm>
            <a:off x="4269951" y="49254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76655">
              <a:defRPr/>
            </a:pPr>
            <a:r>
              <a:rPr lang="zh-CN" altLang="en-US" kern="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效率低</a:t>
            </a:r>
          </a:p>
        </p:txBody>
      </p:sp>
      <p:sp>
        <p:nvSpPr>
          <p:cNvPr id="18" name="Freeform 46"/>
          <p:cNvSpPr/>
          <p:nvPr/>
        </p:nvSpPr>
        <p:spPr>
          <a:xfrm>
            <a:off x="4220842" y="2431873"/>
            <a:ext cx="816055" cy="767523"/>
          </a:xfrm>
          <a:custGeom>
            <a:avLst/>
            <a:gdLst>
              <a:gd name="connsiteX0" fmla="*/ 184306 w 598254"/>
              <a:gd name="connsiteY0" fmla="*/ 64012 h 562676"/>
              <a:gd name="connsiteX1" fmla="*/ 304936 w 598254"/>
              <a:gd name="connsiteY1" fmla="*/ 356461 h 562676"/>
              <a:gd name="connsiteX2" fmla="*/ 401974 w 598254"/>
              <a:gd name="connsiteY2" fmla="*/ 225792 h 562676"/>
              <a:gd name="connsiteX3" fmla="*/ 492781 w 598254"/>
              <a:gd name="connsiteY3" fmla="*/ 322682 h 562676"/>
              <a:gd name="connsiteX4" fmla="*/ 588038 w 598254"/>
              <a:gd name="connsiteY4" fmla="*/ 119124 h 562676"/>
              <a:gd name="connsiteX5" fmla="*/ 588038 w 598254"/>
              <a:gd name="connsiteY5" fmla="*/ 526241 h 562676"/>
              <a:gd name="connsiteX6" fmla="*/ 36078 w 598254"/>
              <a:gd name="connsiteY6" fmla="*/ 526241 h 562676"/>
              <a:gd name="connsiteX7" fmla="*/ 36078 w 598254"/>
              <a:gd name="connsiteY7" fmla="*/ 178680 h 562676"/>
              <a:gd name="connsiteX8" fmla="*/ 8902 w 598254"/>
              <a:gd name="connsiteY8" fmla="*/ 0 h 562676"/>
              <a:gd name="connsiteX9" fmla="*/ 17805 w 598254"/>
              <a:gd name="connsiteY9" fmla="*/ 8889 h 562676"/>
              <a:gd name="connsiteX10" fmla="*/ 17805 w 598254"/>
              <a:gd name="connsiteY10" fmla="*/ 544898 h 562676"/>
              <a:gd name="connsiteX11" fmla="*/ 589352 w 598254"/>
              <a:gd name="connsiteY11" fmla="*/ 544898 h 562676"/>
              <a:gd name="connsiteX12" fmla="*/ 598254 w 598254"/>
              <a:gd name="connsiteY12" fmla="*/ 553787 h 562676"/>
              <a:gd name="connsiteX13" fmla="*/ 589352 w 598254"/>
              <a:gd name="connsiteY13" fmla="*/ 562676 h 562676"/>
              <a:gd name="connsiteX14" fmla="*/ 8902 w 598254"/>
              <a:gd name="connsiteY14" fmla="*/ 562676 h 562676"/>
              <a:gd name="connsiteX15" fmla="*/ 0 w 598254"/>
              <a:gd name="connsiteY15" fmla="*/ 553787 h 562676"/>
              <a:gd name="connsiteX16" fmla="*/ 0 w 598254"/>
              <a:gd name="connsiteY16" fmla="*/ 8889 h 562676"/>
              <a:gd name="connsiteX17" fmla="*/ 8902 w 598254"/>
              <a:gd name="connsiteY17" fmla="*/ 0 h 56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8254" h="562676">
                <a:moveTo>
                  <a:pt x="184306" y="64012"/>
                </a:moveTo>
                <a:lnTo>
                  <a:pt x="304936" y="356461"/>
                </a:lnTo>
                <a:lnTo>
                  <a:pt x="401974" y="225792"/>
                </a:lnTo>
                <a:lnTo>
                  <a:pt x="492781" y="322682"/>
                </a:lnTo>
                <a:lnTo>
                  <a:pt x="588038" y="119124"/>
                </a:lnTo>
                <a:lnTo>
                  <a:pt x="588038" y="526241"/>
                </a:lnTo>
                <a:lnTo>
                  <a:pt x="36078" y="526241"/>
                </a:lnTo>
                <a:lnTo>
                  <a:pt x="36078" y="178680"/>
                </a:lnTo>
                <a:close/>
                <a:moveTo>
                  <a:pt x="8902" y="0"/>
                </a:moveTo>
                <a:cubicBezTo>
                  <a:pt x="13799" y="0"/>
                  <a:pt x="17805" y="4000"/>
                  <a:pt x="17805" y="8889"/>
                </a:cubicBezTo>
                <a:lnTo>
                  <a:pt x="17805" y="544898"/>
                </a:lnTo>
                <a:lnTo>
                  <a:pt x="589352" y="544898"/>
                </a:lnTo>
                <a:cubicBezTo>
                  <a:pt x="594248" y="544898"/>
                  <a:pt x="598254" y="548898"/>
                  <a:pt x="598254" y="553787"/>
                </a:cubicBezTo>
                <a:cubicBezTo>
                  <a:pt x="598254" y="558676"/>
                  <a:pt x="594248" y="562676"/>
                  <a:pt x="589352" y="562676"/>
                </a:cubicBezTo>
                <a:lnTo>
                  <a:pt x="8902" y="562676"/>
                </a:lnTo>
                <a:cubicBezTo>
                  <a:pt x="4006" y="562676"/>
                  <a:pt x="0" y="558676"/>
                  <a:pt x="0" y="553787"/>
                </a:cubicBezTo>
                <a:lnTo>
                  <a:pt x="0" y="8889"/>
                </a:lnTo>
                <a:cubicBezTo>
                  <a:pt x="0" y="4000"/>
                  <a:pt x="4006" y="0"/>
                  <a:pt x="8902" y="0"/>
                </a:cubicBezTo>
                <a:close/>
              </a:path>
            </a:pathLst>
          </a:custGeom>
          <a:solidFill>
            <a:srgbClr val="41D7B4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Rounded Rectangle 30"/>
          <p:cNvSpPr/>
          <p:nvPr/>
        </p:nvSpPr>
        <p:spPr>
          <a:xfrm>
            <a:off x="6288386" y="2005630"/>
            <a:ext cx="2575433" cy="3717835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Rectangle 31"/>
          <p:cNvSpPr/>
          <p:nvPr/>
        </p:nvSpPr>
        <p:spPr>
          <a:xfrm>
            <a:off x="6288386" y="4850195"/>
            <a:ext cx="2575433" cy="518908"/>
          </a:xfrm>
          <a:prstGeom prst="rect">
            <a:avLst/>
          </a:prstGeom>
          <a:solidFill>
            <a:srgbClr val="FAD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23" name="TextBox 35"/>
          <p:cNvSpPr txBox="1"/>
          <p:nvPr/>
        </p:nvSpPr>
        <p:spPr>
          <a:xfrm>
            <a:off x="6772672" y="4775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76655">
              <a:defRPr/>
            </a:pPr>
            <a:endParaRPr lang="zh-CN" altLang="en-US" kern="0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24" name="Freeform 48"/>
          <p:cNvSpPr/>
          <p:nvPr/>
        </p:nvSpPr>
        <p:spPr>
          <a:xfrm>
            <a:off x="7297476" y="2407607"/>
            <a:ext cx="557250" cy="816054"/>
          </a:xfrm>
          <a:custGeom>
            <a:avLst/>
            <a:gdLst>
              <a:gd name="T0" fmla="*/ 3050 w 4741"/>
              <a:gd name="T1" fmla="*/ 1792 h 6953"/>
              <a:gd name="T2" fmla="*/ 2837 w 4741"/>
              <a:gd name="T3" fmla="*/ 1854 h 6953"/>
              <a:gd name="T4" fmla="*/ 2836 w 4741"/>
              <a:gd name="T5" fmla="*/ 1630 h 6953"/>
              <a:gd name="T6" fmla="*/ 3196 w 4741"/>
              <a:gd name="T7" fmla="*/ 703 h 6953"/>
              <a:gd name="T8" fmla="*/ 1163 w 4741"/>
              <a:gd name="T9" fmla="*/ 740 h 6953"/>
              <a:gd name="T10" fmla="*/ 1584 w 4741"/>
              <a:gd name="T11" fmla="*/ 1811 h 6953"/>
              <a:gd name="T12" fmla="*/ 961 w 4741"/>
              <a:gd name="T13" fmla="*/ 1692 h 6953"/>
              <a:gd name="T14" fmla="*/ 1198 w 4741"/>
              <a:gd name="T15" fmla="*/ 1841 h 6953"/>
              <a:gd name="T16" fmla="*/ 1514 w 4741"/>
              <a:gd name="T17" fmla="*/ 1863 h 6953"/>
              <a:gd name="T18" fmla="*/ 430 w 4741"/>
              <a:gd name="T19" fmla="*/ 2240 h 6953"/>
              <a:gd name="T20" fmla="*/ 1003 w 4741"/>
              <a:gd name="T21" fmla="*/ 2001 h 6953"/>
              <a:gd name="T22" fmla="*/ 0 w 4741"/>
              <a:gd name="T23" fmla="*/ 4645 h 6953"/>
              <a:gd name="T24" fmla="*/ 4741 w 4741"/>
              <a:gd name="T25" fmla="*/ 4645 h 6953"/>
              <a:gd name="T26" fmla="*/ 3031 w 4741"/>
              <a:gd name="T27" fmla="*/ 1851 h 6953"/>
              <a:gd name="T28" fmla="*/ 2876 w 4741"/>
              <a:gd name="T29" fmla="*/ 1950 h 6953"/>
              <a:gd name="T30" fmla="*/ 3031 w 4741"/>
              <a:gd name="T31" fmla="*/ 1851 h 6953"/>
              <a:gd name="T32" fmla="*/ 2759 w 4741"/>
              <a:gd name="T33" fmla="*/ 1646 h 6953"/>
              <a:gd name="T34" fmla="*/ 2736 w 4741"/>
              <a:gd name="T35" fmla="*/ 1799 h 6953"/>
              <a:gd name="T36" fmla="*/ 2740 w 4741"/>
              <a:gd name="T37" fmla="*/ 1643 h 6953"/>
              <a:gd name="T38" fmla="*/ 2446 w 4741"/>
              <a:gd name="T39" fmla="*/ 4633 h 6953"/>
              <a:gd name="T40" fmla="*/ 1819 w 4741"/>
              <a:gd name="T41" fmla="*/ 4821 h 6953"/>
              <a:gd name="T42" fmla="*/ 2492 w 4741"/>
              <a:gd name="T43" fmla="*/ 5017 h 6953"/>
              <a:gd name="T44" fmla="*/ 1839 w 4741"/>
              <a:gd name="T45" fmla="*/ 5226 h 6953"/>
              <a:gd name="T46" fmla="*/ 2895 w 4741"/>
              <a:gd name="T47" fmla="*/ 5338 h 6953"/>
              <a:gd name="T48" fmla="*/ 2372 w 4741"/>
              <a:gd name="T49" fmla="*/ 6301 h 6953"/>
              <a:gd name="T50" fmla="*/ 1257 w 4741"/>
              <a:gd name="T51" fmla="*/ 5226 h 6953"/>
              <a:gd name="T52" fmla="*/ 1442 w 4741"/>
              <a:gd name="T53" fmla="*/ 5016 h 6953"/>
              <a:gd name="T54" fmla="*/ 1442 w 4741"/>
              <a:gd name="T55" fmla="*/ 4632 h 6953"/>
              <a:gd name="T56" fmla="*/ 1257 w 4741"/>
              <a:gd name="T57" fmla="*/ 4423 h 6953"/>
              <a:gd name="T58" fmla="*/ 2372 w 4741"/>
              <a:gd name="T59" fmla="*/ 3332 h 6953"/>
              <a:gd name="T60" fmla="*/ 3275 w 4741"/>
              <a:gd name="T61" fmla="*/ 4243 h 6953"/>
              <a:gd name="T62" fmla="*/ 2729 w 4741"/>
              <a:gd name="T63" fmla="*/ 3786 h 6953"/>
              <a:gd name="T64" fmla="*/ 1839 w 4741"/>
              <a:gd name="T65" fmla="*/ 4423 h 6953"/>
              <a:gd name="T66" fmla="*/ 2505 w 4741"/>
              <a:gd name="T67" fmla="*/ 4423 h 6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41" h="6953">
                <a:moveTo>
                  <a:pt x="2959" y="1990"/>
                </a:moveTo>
                <a:cubicBezTo>
                  <a:pt x="3069" y="1962"/>
                  <a:pt x="3151" y="1898"/>
                  <a:pt x="3050" y="1792"/>
                </a:cubicBezTo>
                <a:cubicBezTo>
                  <a:pt x="3038" y="1780"/>
                  <a:pt x="3019" y="1784"/>
                  <a:pt x="3010" y="1797"/>
                </a:cubicBezTo>
                <a:cubicBezTo>
                  <a:pt x="2981" y="1841"/>
                  <a:pt x="2915" y="1856"/>
                  <a:pt x="2837" y="1854"/>
                </a:cubicBezTo>
                <a:cubicBezTo>
                  <a:pt x="2861" y="1847"/>
                  <a:pt x="2880" y="1835"/>
                  <a:pt x="2891" y="1815"/>
                </a:cubicBezTo>
                <a:cubicBezTo>
                  <a:pt x="2930" y="1742"/>
                  <a:pt x="2893" y="1681"/>
                  <a:pt x="2836" y="1630"/>
                </a:cubicBezTo>
                <a:cubicBezTo>
                  <a:pt x="2816" y="1611"/>
                  <a:pt x="2793" y="1600"/>
                  <a:pt x="2768" y="1593"/>
                </a:cubicBezTo>
                <a:cubicBezTo>
                  <a:pt x="2921" y="1324"/>
                  <a:pt x="3085" y="1004"/>
                  <a:pt x="3196" y="703"/>
                </a:cubicBezTo>
                <a:cubicBezTo>
                  <a:pt x="3455" y="0"/>
                  <a:pt x="2383" y="1184"/>
                  <a:pt x="2013" y="975"/>
                </a:cubicBezTo>
                <a:cubicBezTo>
                  <a:pt x="1643" y="766"/>
                  <a:pt x="1791" y="111"/>
                  <a:pt x="1163" y="740"/>
                </a:cubicBezTo>
                <a:cubicBezTo>
                  <a:pt x="720" y="1183"/>
                  <a:pt x="1408" y="1589"/>
                  <a:pt x="1854" y="1790"/>
                </a:cubicBezTo>
                <a:cubicBezTo>
                  <a:pt x="1763" y="1803"/>
                  <a:pt x="1673" y="1811"/>
                  <a:pt x="1584" y="1811"/>
                </a:cubicBezTo>
                <a:cubicBezTo>
                  <a:pt x="1484" y="1810"/>
                  <a:pt x="1384" y="1807"/>
                  <a:pt x="1285" y="1799"/>
                </a:cubicBezTo>
                <a:cubicBezTo>
                  <a:pt x="1204" y="1793"/>
                  <a:pt x="999" y="1785"/>
                  <a:pt x="961" y="1692"/>
                </a:cubicBezTo>
                <a:cubicBezTo>
                  <a:pt x="949" y="1662"/>
                  <a:pt x="899" y="1675"/>
                  <a:pt x="912" y="1706"/>
                </a:cubicBezTo>
                <a:cubicBezTo>
                  <a:pt x="954" y="1810"/>
                  <a:pt x="1101" y="1829"/>
                  <a:pt x="1198" y="1841"/>
                </a:cubicBezTo>
                <a:cubicBezTo>
                  <a:pt x="1303" y="1855"/>
                  <a:pt x="1411" y="1861"/>
                  <a:pt x="1518" y="1862"/>
                </a:cubicBezTo>
                <a:cubicBezTo>
                  <a:pt x="1517" y="1863"/>
                  <a:pt x="1515" y="1863"/>
                  <a:pt x="1514" y="1863"/>
                </a:cubicBezTo>
                <a:cubicBezTo>
                  <a:pt x="1251" y="1897"/>
                  <a:pt x="985" y="1939"/>
                  <a:pt x="731" y="2017"/>
                </a:cubicBezTo>
                <a:cubicBezTo>
                  <a:pt x="641" y="2045"/>
                  <a:pt x="412" y="2107"/>
                  <a:pt x="430" y="2240"/>
                </a:cubicBezTo>
                <a:cubicBezTo>
                  <a:pt x="434" y="2272"/>
                  <a:pt x="485" y="2273"/>
                  <a:pt x="481" y="2240"/>
                </a:cubicBezTo>
                <a:cubicBezTo>
                  <a:pt x="461" y="2090"/>
                  <a:pt x="911" y="2021"/>
                  <a:pt x="1003" y="2001"/>
                </a:cubicBezTo>
                <a:cubicBezTo>
                  <a:pt x="1263" y="1944"/>
                  <a:pt x="1527" y="1909"/>
                  <a:pt x="1791" y="1882"/>
                </a:cubicBezTo>
                <a:cubicBezTo>
                  <a:pt x="1041" y="2251"/>
                  <a:pt x="0" y="3328"/>
                  <a:pt x="0" y="4645"/>
                </a:cubicBezTo>
                <a:cubicBezTo>
                  <a:pt x="0" y="6239"/>
                  <a:pt x="1061" y="6953"/>
                  <a:pt x="2371" y="6953"/>
                </a:cubicBezTo>
                <a:cubicBezTo>
                  <a:pt x="3680" y="6953"/>
                  <a:pt x="4741" y="6239"/>
                  <a:pt x="4741" y="4645"/>
                </a:cubicBezTo>
                <a:cubicBezTo>
                  <a:pt x="4741" y="3340"/>
                  <a:pt x="3857" y="2438"/>
                  <a:pt x="2959" y="1990"/>
                </a:cubicBezTo>
                <a:close/>
                <a:moveTo>
                  <a:pt x="3031" y="1851"/>
                </a:moveTo>
                <a:cubicBezTo>
                  <a:pt x="3073" y="1923"/>
                  <a:pt x="2941" y="1943"/>
                  <a:pt x="2885" y="1949"/>
                </a:cubicBezTo>
                <a:cubicBezTo>
                  <a:pt x="2882" y="1949"/>
                  <a:pt x="2879" y="1949"/>
                  <a:pt x="2876" y="1950"/>
                </a:cubicBezTo>
                <a:cubicBezTo>
                  <a:pt x="2839" y="1932"/>
                  <a:pt x="2801" y="1916"/>
                  <a:pt x="2764" y="1900"/>
                </a:cubicBezTo>
                <a:cubicBezTo>
                  <a:pt x="2870" y="1912"/>
                  <a:pt x="2973" y="1902"/>
                  <a:pt x="3031" y="1851"/>
                </a:cubicBezTo>
                <a:close/>
                <a:moveTo>
                  <a:pt x="2740" y="1643"/>
                </a:moveTo>
                <a:cubicBezTo>
                  <a:pt x="2746" y="1644"/>
                  <a:pt x="2752" y="1644"/>
                  <a:pt x="2759" y="1646"/>
                </a:cubicBezTo>
                <a:cubicBezTo>
                  <a:pt x="2831" y="1668"/>
                  <a:pt x="2854" y="1717"/>
                  <a:pt x="2830" y="1795"/>
                </a:cubicBezTo>
                <a:cubicBezTo>
                  <a:pt x="2803" y="1806"/>
                  <a:pt x="2765" y="1801"/>
                  <a:pt x="2736" y="1799"/>
                </a:cubicBezTo>
                <a:cubicBezTo>
                  <a:pt x="2709" y="1797"/>
                  <a:pt x="2682" y="1792"/>
                  <a:pt x="2655" y="1787"/>
                </a:cubicBezTo>
                <a:cubicBezTo>
                  <a:pt x="2682" y="1741"/>
                  <a:pt x="2711" y="1693"/>
                  <a:pt x="2740" y="1643"/>
                </a:cubicBezTo>
                <a:close/>
                <a:moveTo>
                  <a:pt x="2505" y="4423"/>
                </a:moveTo>
                <a:lnTo>
                  <a:pt x="2446" y="4633"/>
                </a:lnTo>
                <a:lnTo>
                  <a:pt x="1823" y="4633"/>
                </a:lnTo>
                <a:cubicBezTo>
                  <a:pt x="1821" y="4669"/>
                  <a:pt x="1819" y="4732"/>
                  <a:pt x="1819" y="4821"/>
                </a:cubicBezTo>
                <a:cubicBezTo>
                  <a:pt x="1819" y="4912"/>
                  <a:pt x="1821" y="4977"/>
                  <a:pt x="1823" y="5017"/>
                </a:cubicBezTo>
                <a:lnTo>
                  <a:pt x="2492" y="5017"/>
                </a:lnTo>
                <a:lnTo>
                  <a:pt x="2433" y="5226"/>
                </a:lnTo>
                <a:lnTo>
                  <a:pt x="1839" y="5226"/>
                </a:lnTo>
                <a:cubicBezTo>
                  <a:pt x="1895" y="5750"/>
                  <a:pt x="2073" y="6012"/>
                  <a:pt x="2372" y="6012"/>
                </a:cubicBezTo>
                <a:cubicBezTo>
                  <a:pt x="2677" y="6012"/>
                  <a:pt x="2852" y="5787"/>
                  <a:pt x="2895" y="5338"/>
                </a:cubicBezTo>
                <a:lnTo>
                  <a:pt x="3275" y="5338"/>
                </a:lnTo>
                <a:cubicBezTo>
                  <a:pt x="3216" y="5980"/>
                  <a:pt x="2915" y="6301"/>
                  <a:pt x="2372" y="6301"/>
                </a:cubicBezTo>
                <a:cubicBezTo>
                  <a:pt x="1842" y="6301"/>
                  <a:pt x="1537" y="5943"/>
                  <a:pt x="1457" y="5226"/>
                </a:cubicBezTo>
                <a:lnTo>
                  <a:pt x="1257" y="5226"/>
                </a:lnTo>
                <a:lnTo>
                  <a:pt x="1257" y="5016"/>
                </a:lnTo>
                <a:lnTo>
                  <a:pt x="1442" y="5016"/>
                </a:lnTo>
                <a:cubicBezTo>
                  <a:pt x="1439" y="4977"/>
                  <a:pt x="1438" y="4912"/>
                  <a:pt x="1438" y="4820"/>
                </a:cubicBezTo>
                <a:cubicBezTo>
                  <a:pt x="1438" y="4732"/>
                  <a:pt x="1439" y="4669"/>
                  <a:pt x="1442" y="4632"/>
                </a:cubicBezTo>
                <a:lnTo>
                  <a:pt x="1257" y="4632"/>
                </a:lnTo>
                <a:lnTo>
                  <a:pt x="1257" y="4423"/>
                </a:lnTo>
                <a:lnTo>
                  <a:pt x="1457" y="4423"/>
                </a:lnTo>
                <a:cubicBezTo>
                  <a:pt x="1533" y="3695"/>
                  <a:pt x="1838" y="3332"/>
                  <a:pt x="2372" y="3332"/>
                </a:cubicBezTo>
                <a:cubicBezTo>
                  <a:pt x="2628" y="3332"/>
                  <a:pt x="2833" y="3411"/>
                  <a:pt x="2988" y="3569"/>
                </a:cubicBezTo>
                <a:cubicBezTo>
                  <a:pt x="3143" y="3727"/>
                  <a:pt x="3238" y="3951"/>
                  <a:pt x="3275" y="4243"/>
                </a:cubicBezTo>
                <a:lnTo>
                  <a:pt x="2895" y="4243"/>
                </a:lnTo>
                <a:cubicBezTo>
                  <a:pt x="2877" y="4048"/>
                  <a:pt x="2822" y="3896"/>
                  <a:pt x="2729" y="3786"/>
                </a:cubicBezTo>
                <a:cubicBezTo>
                  <a:pt x="2637" y="3676"/>
                  <a:pt x="2518" y="3622"/>
                  <a:pt x="2372" y="3622"/>
                </a:cubicBezTo>
                <a:cubicBezTo>
                  <a:pt x="2073" y="3622"/>
                  <a:pt x="1895" y="3889"/>
                  <a:pt x="1839" y="4423"/>
                </a:cubicBezTo>
                <a:lnTo>
                  <a:pt x="2505" y="4423"/>
                </a:lnTo>
                <a:lnTo>
                  <a:pt x="2505" y="4423"/>
                </a:lnTo>
                <a:close/>
              </a:path>
            </a:pathLst>
          </a:custGeom>
          <a:solidFill>
            <a:srgbClr val="FAD35E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Rounded Rectangle 36"/>
          <p:cNvSpPr/>
          <p:nvPr/>
        </p:nvSpPr>
        <p:spPr>
          <a:xfrm>
            <a:off x="9234348" y="2000550"/>
            <a:ext cx="2575433" cy="3717835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Rectangle 37"/>
          <p:cNvSpPr/>
          <p:nvPr/>
        </p:nvSpPr>
        <p:spPr>
          <a:xfrm>
            <a:off x="9234348" y="4850195"/>
            <a:ext cx="2575433" cy="518908"/>
          </a:xfrm>
          <a:prstGeom prst="rect">
            <a:avLst/>
          </a:prstGeom>
          <a:solidFill>
            <a:srgbClr val="F472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n-ea"/>
              <a:sym typeface="+mn-lt"/>
            </a:endParaRPr>
          </a:p>
        </p:txBody>
      </p:sp>
      <p:sp>
        <p:nvSpPr>
          <p:cNvPr id="28" name="Rectangle 40"/>
          <p:cNvSpPr/>
          <p:nvPr/>
        </p:nvSpPr>
        <p:spPr>
          <a:xfrm>
            <a:off x="9429293" y="3476288"/>
            <a:ext cx="2354580" cy="11424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经营者不能实时掌握企业状况缺乏数据支撑，经营决策难</a:t>
            </a:r>
          </a:p>
        </p:txBody>
      </p:sp>
      <p:sp>
        <p:nvSpPr>
          <p:cNvPr id="29" name="TextBox 41"/>
          <p:cNvSpPr txBox="1"/>
          <p:nvPr/>
        </p:nvSpPr>
        <p:spPr>
          <a:xfrm>
            <a:off x="10159458" y="49254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76655">
              <a:defRPr/>
            </a:pPr>
            <a:r>
              <a:rPr lang="zh-CN" altLang="en-US" kern="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决策难</a:t>
            </a:r>
          </a:p>
        </p:txBody>
      </p:sp>
      <p:sp>
        <p:nvSpPr>
          <p:cNvPr id="30" name="Freeform 50"/>
          <p:cNvSpPr/>
          <p:nvPr/>
        </p:nvSpPr>
        <p:spPr>
          <a:xfrm>
            <a:off x="10115440" y="2410246"/>
            <a:ext cx="805874" cy="810777"/>
          </a:xfrm>
          <a:custGeom>
            <a:avLst/>
            <a:gdLst>
              <a:gd name="T0" fmla="*/ 4170 w 5984"/>
              <a:gd name="T1" fmla="*/ 1179 h 6029"/>
              <a:gd name="T2" fmla="*/ 2992 w 5984"/>
              <a:gd name="T3" fmla="*/ 2357 h 6029"/>
              <a:gd name="T4" fmla="*/ 1813 w 5984"/>
              <a:gd name="T5" fmla="*/ 1179 h 6029"/>
              <a:gd name="T6" fmla="*/ 2992 w 5984"/>
              <a:gd name="T7" fmla="*/ 0 h 6029"/>
              <a:gd name="T8" fmla="*/ 4170 w 5984"/>
              <a:gd name="T9" fmla="*/ 1179 h 6029"/>
              <a:gd name="T10" fmla="*/ 2992 w 5984"/>
              <a:gd name="T11" fmla="*/ 3173 h 6029"/>
              <a:gd name="T12" fmla="*/ 3210 w 5984"/>
              <a:gd name="T13" fmla="*/ 3119 h 6029"/>
              <a:gd name="T14" fmla="*/ 3354 w 5984"/>
              <a:gd name="T15" fmla="*/ 2811 h 6029"/>
              <a:gd name="T16" fmla="*/ 2992 w 5984"/>
              <a:gd name="T17" fmla="*/ 2666 h 6029"/>
              <a:gd name="T18" fmla="*/ 2629 w 5984"/>
              <a:gd name="T19" fmla="*/ 2811 h 6029"/>
              <a:gd name="T20" fmla="*/ 2774 w 5984"/>
              <a:gd name="T21" fmla="*/ 3119 h 6029"/>
              <a:gd name="T22" fmla="*/ 2992 w 5984"/>
              <a:gd name="T23" fmla="*/ 3173 h 6029"/>
              <a:gd name="T24" fmla="*/ 5984 w 5984"/>
              <a:gd name="T25" fmla="*/ 6029 h 6029"/>
              <a:gd name="T26" fmla="*/ 4986 w 5984"/>
              <a:gd name="T27" fmla="*/ 6029 h 6029"/>
              <a:gd name="T28" fmla="*/ 4669 w 5984"/>
              <a:gd name="T29" fmla="*/ 4669 h 6029"/>
              <a:gd name="T30" fmla="*/ 4578 w 5984"/>
              <a:gd name="T31" fmla="*/ 6029 h 6029"/>
              <a:gd name="T32" fmla="*/ 2992 w 5984"/>
              <a:gd name="T33" fmla="*/ 6029 h 6029"/>
              <a:gd name="T34" fmla="*/ 1405 w 5984"/>
              <a:gd name="T35" fmla="*/ 6029 h 6029"/>
              <a:gd name="T36" fmla="*/ 1314 w 5984"/>
              <a:gd name="T37" fmla="*/ 4669 h 6029"/>
              <a:gd name="T38" fmla="*/ 997 w 5984"/>
              <a:gd name="T39" fmla="*/ 6029 h 6029"/>
              <a:gd name="T40" fmla="*/ 0 w 5984"/>
              <a:gd name="T41" fmla="*/ 6029 h 6029"/>
              <a:gd name="T42" fmla="*/ 571 w 5984"/>
              <a:gd name="T43" fmla="*/ 3479 h 6029"/>
              <a:gd name="T44" fmla="*/ 1173 w 5984"/>
              <a:gd name="T45" fmla="*/ 2919 h 6029"/>
              <a:gd name="T46" fmla="*/ 2221 w 5984"/>
              <a:gd name="T47" fmla="*/ 2765 h 6029"/>
              <a:gd name="T48" fmla="*/ 2747 w 5984"/>
              <a:gd name="T49" fmla="*/ 3971 h 6029"/>
              <a:gd name="T50" fmla="*/ 2807 w 5984"/>
              <a:gd name="T51" fmla="*/ 3370 h 6029"/>
              <a:gd name="T52" fmla="*/ 2844 w 5984"/>
              <a:gd name="T53" fmla="*/ 3337 h 6029"/>
              <a:gd name="T54" fmla="*/ 3140 w 5984"/>
              <a:gd name="T55" fmla="*/ 3337 h 6029"/>
              <a:gd name="T56" fmla="*/ 3176 w 5984"/>
              <a:gd name="T57" fmla="*/ 3369 h 6029"/>
              <a:gd name="T58" fmla="*/ 3243 w 5984"/>
              <a:gd name="T59" fmla="*/ 3956 h 6029"/>
              <a:gd name="T60" fmla="*/ 3762 w 5984"/>
              <a:gd name="T61" fmla="*/ 2765 h 6029"/>
              <a:gd name="T62" fmla="*/ 4810 w 5984"/>
              <a:gd name="T63" fmla="*/ 2919 h 6029"/>
              <a:gd name="T64" fmla="*/ 5413 w 5984"/>
              <a:gd name="T65" fmla="*/ 3479 h 6029"/>
              <a:gd name="T66" fmla="*/ 5984 w 5984"/>
              <a:gd name="T67" fmla="*/ 6029 h 6029"/>
              <a:gd name="T68" fmla="*/ 4352 w 5984"/>
              <a:gd name="T69" fmla="*/ 4397 h 6029"/>
              <a:gd name="T70" fmla="*/ 4170 w 5984"/>
              <a:gd name="T71" fmla="*/ 4035 h 6029"/>
              <a:gd name="T72" fmla="*/ 3626 w 5984"/>
              <a:gd name="T73" fmla="*/ 4397 h 6029"/>
              <a:gd name="T74" fmla="*/ 4352 w 5984"/>
              <a:gd name="T75" fmla="*/ 4397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84" h="6029">
                <a:moveTo>
                  <a:pt x="4170" y="1179"/>
                </a:moveTo>
                <a:cubicBezTo>
                  <a:pt x="4170" y="1830"/>
                  <a:pt x="3643" y="2357"/>
                  <a:pt x="2992" y="2357"/>
                </a:cubicBezTo>
                <a:cubicBezTo>
                  <a:pt x="2341" y="2357"/>
                  <a:pt x="1813" y="1830"/>
                  <a:pt x="1813" y="1179"/>
                </a:cubicBezTo>
                <a:cubicBezTo>
                  <a:pt x="1813" y="528"/>
                  <a:pt x="2341" y="0"/>
                  <a:pt x="2992" y="0"/>
                </a:cubicBezTo>
                <a:cubicBezTo>
                  <a:pt x="3643" y="0"/>
                  <a:pt x="4170" y="528"/>
                  <a:pt x="4170" y="1179"/>
                </a:cubicBezTo>
                <a:close/>
                <a:moveTo>
                  <a:pt x="2992" y="3173"/>
                </a:moveTo>
                <a:cubicBezTo>
                  <a:pt x="3064" y="3173"/>
                  <a:pt x="3155" y="3173"/>
                  <a:pt x="3210" y="3119"/>
                </a:cubicBezTo>
                <a:cubicBezTo>
                  <a:pt x="3264" y="3065"/>
                  <a:pt x="3354" y="2919"/>
                  <a:pt x="3354" y="2811"/>
                </a:cubicBezTo>
                <a:cubicBezTo>
                  <a:pt x="3355" y="2684"/>
                  <a:pt x="3133" y="2666"/>
                  <a:pt x="2992" y="2666"/>
                </a:cubicBezTo>
                <a:cubicBezTo>
                  <a:pt x="2850" y="2666"/>
                  <a:pt x="2629" y="2684"/>
                  <a:pt x="2629" y="2811"/>
                </a:cubicBezTo>
                <a:cubicBezTo>
                  <a:pt x="2629" y="2919"/>
                  <a:pt x="2719" y="3065"/>
                  <a:pt x="2774" y="3119"/>
                </a:cubicBezTo>
                <a:cubicBezTo>
                  <a:pt x="2828" y="3173"/>
                  <a:pt x="2919" y="3173"/>
                  <a:pt x="2992" y="3173"/>
                </a:cubicBezTo>
                <a:close/>
                <a:moveTo>
                  <a:pt x="5984" y="6029"/>
                </a:moveTo>
                <a:lnTo>
                  <a:pt x="4986" y="6029"/>
                </a:lnTo>
                <a:lnTo>
                  <a:pt x="4669" y="4669"/>
                </a:lnTo>
                <a:lnTo>
                  <a:pt x="4578" y="6029"/>
                </a:lnTo>
                <a:lnTo>
                  <a:pt x="2992" y="6029"/>
                </a:lnTo>
                <a:lnTo>
                  <a:pt x="1405" y="6029"/>
                </a:lnTo>
                <a:lnTo>
                  <a:pt x="1314" y="4669"/>
                </a:lnTo>
                <a:lnTo>
                  <a:pt x="997" y="6029"/>
                </a:lnTo>
                <a:lnTo>
                  <a:pt x="0" y="6029"/>
                </a:lnTo>
                <a:lnTo>
                  <a:pt x="571" y="3479"/>
                </a:lnTo>
                <a:cubicBezTo>
                  <a:pt x="636" y="3185"/>
                  <a:pt x="876" y="2963"/>
                  <a:pt x="1173" y="2919"/>
                </a:cubicBezTo>
                <a:lnTo>
                  <a:pt x="2221" y="2765"/>
                </a:lnTo>
                <a:lnTo>
                  <a:pt x="2747" y="3971"/>
                </a:lnTo>
                <a:lnTo>
                  <a:pt x="2807" y="3370"/>
                </a:lnTo>
                <a:cubicBezTo>
                  <a:pt x="2809" y="3351"/>
                  <a:pt x="2825" y="3337"/>
                  <a:pt x="2844" y="3337"/>
                </a:cubicBezTo>
                <a:lnTo>
                  <a:pt x="3140" y="3337"/>
                </a:lnTo>
                <a:cubicBezTo>
                  <a:pt x="3159" y="3337"/>
                  <a:pt x="3174" y="3351"/>
                  <a:pt x="3176" y="3369"/>
                </a:cubicBezTo>
                <a:lnTo>
                  <a:pt x="3243" y="3956"/>
                </a:lnTo>
                <a:lnTo>
                  <a:pt x="3762" y="2765"/>
                </a:lnTo>
                <a:lnTo>
                  <a:pt x="4810" y="2919"/>
                </a:lnTo>
                <a:cubicBezTo>
                  <a:pt x="5108" y="2963"/>
                  <a:pt x="5347" y="3185"/>
                  <a:pt x="5413" y="3479"/>
                </a:cubicBezTo>
                <a:lnTo>
                  <a:pt x="5984" y="6029"/>
                </a:lnTo>
                <a:close/>
                <a:moveTo>
                  <a:pt x="4352" y="4397"/>
                </a:moveTo>
                <a:lnTo>
                  <a:pt x="4170" y="4035"/>
                </a:lnTo>
                <a:lnTo>
                  <a:pt x="3626" y="4397"/>
                </a:lnTo>
                <a:lnTo>
                  <a:pt x="4352" y="4397"/>
                </a:lnTo>
                <a:close/>
              </a:path>
            </a:pathLst>
          </a:custGeom>
          <a:solidFill>
            <a:srgbClr val="F47263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Rectangle 40"/>
          <p:cNvSpPr/>
          <p:nvPr/>
        </p:nvSpPr>
        <p:spPr>
          <a:xfrm>
            <a:off x="6479540" y="3464560"/>
            <a:ext cx="2404110" cy="11424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进货/销售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调拨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配货与财务脱节造成错账漏账，财务数据繁杂</a:t>
            </a:r>
          </a:p>
        </p:txBody>
      </p:sp>
      <p:sp>
        <p:nvSpPr>
          <p:cNvPr id="32" name="TextBox 41"/>
          <p:cNvSpPr txBox="1"/>
          <p:nvPr/>
        </p:nvSpPr>
        <p:spPr>
          <a:xfrm>
            <a:off x="7165433" y="49254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76655">
              <a:defRPr/>
            </a:pPr>
            <a:r>
              <a:rPr lang="zh-CN" altLang="en-US" kern="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对账难</a:t>
            </a:r>
          </a:p>
        </p:txBody>
      </p:sp>
    </p:spTree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圆角矩形 65"/>
          <p:cNvSpPr/>
          <p:nvPr/>
        </p:nvSpPr>
        <p:spPr>
          <a:xfrm>
            <a:off x="6572925" y="1910213"/>
            <a:ext cx="2778854" cy="501004"/>
          </a:xfrm>
          <a:prstGeom prst="round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6572925" y="3604901"/>
            <a:ext cx="2778854" cy="501004"/>
          </a:xfrm>
          <a:prstGeom prst="roundRect">
            <a:avLst/>
          </a:prstGeom>
          <a:solidFill>
            <a:srgbClr val="41D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74856" y="276675"/>
            <a:ext cx="414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库存管理的核心应用场景</a:t>
            </a:r>
          </a:p>
        </p:txBody>
      </p:sp>
      <p:sp>
        <p:nvSpPr>
          <p:cNvPr id="5" name="Rounded Rectangle 3"/>
          <p:cNvSpPr/>
          <p:nvPr/>
        </p:nvSpPr>
        <p:spPr>
          <a:xfrm>
            <a:off x="4169504" y="4818380"/>
            <a:ext cx="1268095" cy="1804670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Rounded Rectangle 3"/>
          <p:cNvSpPr/>
          <p:nvPr/>
        </p:nvSpPr>
        <p:spPr>
          <a:xfrm>
            <a:off x="497299" y="1437005"/>
            <a:ext cx="1188045" cy="5177790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17819" y="2786380"/>
            <a:ext cx="1649095" cy="1651295"/>
            <a:chOff x="4931237" y="2599199"/>
            <a:chExt cx="2786743" cy="2786743"/>
          </a:xfrm>
        </p:grpSpPr>
        <p:sp>
          <p:nvSpPr>
            <p:cNvPr id="8" name="椭圆 7"/>
            <p:cNvSpPr/>
            <p:nvPr/>
          </p:nvSpPr>
          <p:spPr>
            <a:xfrm>
              <a:off x="4931237" y="2599199"/>
              <a:ext cx="2786743" cy="278674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492447" y="4441336"/>
              <a:ext cx="1640712" cy="933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000" b="1">
                  <a:solidFill>
                    <a:schemeClr val="bg1"/>
                  </a:solidFill>
                  <a:latin typeface="Heiti SC Medium" pitchFamily="2" charset="-128"/>
                  <a:ea typeface="Heiti SC Medium" pitchFamily="2" charset="-128"/>
                </a:rPr>
                <a:t>总部</a:t>
              </a: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5702296" y="2958743"/>
              <a:ext cx="1180955" cy="1425967"/>
            </a:xfrm>
            <a:custGeom>
              <a:avLst/>
              <a:gdLst>
                <a:gd name="T0" fmla="*/ 77 w 99"/>
                <a:gd name="T1" fmla="*/ 35 h 120"/>
                <a:gd name="T2" fmla="*/ 78 w 99"/>
                <a:gd name="T3" fmla="*/ 36 h 120"/>
                <a:gd name="T4" fmla="*/ 79 w 99"/>
                <a:gd name="T5" fmla="*/ 36 h 120"/>
                <a:gd name="T6" fmla="*/ 79 w 99"/>
                <a:gd name="T7" fmla="*/ 38 h 120"/>
                <a:gd name="T8" fmla="*/ 78 w 99"/>
                <a:gd name="T9" fmla="*/ 47 h 120"/>
                <a:gd name="T10" fmla="*/ 74 w 99"/>
                <a:gd name="T11" fmla="*/ 52 h 120"/>
                <a:gd name="T12" fmla="*/ 69 w 99"/>
                <a:gd name="T13" fmla="*/ 64 h 120"/>
                <a:gd name="T14" fmla="*/ 59 w 99"/>
                <a:gd name="T15" fmla="*/ 72 h 120"/>
                <a:gd name="T16" fmla="*/ 48 w 99"/>
                <a:gd name="T17" fmla="*/ 73 h 120"/>
                <a:gd name="T18" fmla="*/ 37 w 99"/>
                <a:gd name="T19" fmla="*/ 72 h 120"/>
                <a:gd name="T20" fmla="*/ 28 w 99"/>
                <a:gd name="T21" fmla="*/ 63 h 120"/>
                <a:gd name="T22" fmla="*/ 24 w 99"/>
                <a:gd name="T23" fmla="*/ 52 h 120"/>
                <a:gd name="T24" fmla="*/ 19 w 99"/>
                <a:gd name="T25" fmla="*/ 47 h 120"/>
                <a:gd name="T26" fmla="*/ 18 w 99"/>
                <a:gd name="T27" fmla="*/ 38 h 120"/>
                <a:gd name="T28" fmla="*/ 18 w 99"/>
                <a:gd name="T29" fmla="*/ 36 h 120"/>
                <a:gd name="T30" fmla="*/ 19 w 99"/>
                <a:gd name="T31" fmla="*/ 36 h 120"/>
                <a:gd name="T32" fmla="*/ 20 w 99"/>
                <a:gd name="T33" fmla="*/ 35 h 120"/>
                <a:gd name="T34" fmla="*/ 25 w 99"/>
                <a:gd name="T35" fmla="*/ 9 h 120"/>
                <a:gd name="T36" fmla="*/ 71 w 99"/>
                <a:gd name="T37" fmla="*/ 8 h 120"/>
                <a:gd name="T38" fmla="*/ 77 w 99"/>
                <a:gd name="T39" fmla="*/ 35 h 120"/>
                <a:gd name="T40" fmla="*/ 54 w 99"/>
                <a:gd name="T41" fmla="*/ 78 h 120"/>
                <a:gd name="T42" fmla="*/ 54 w 99"/>
                <a:gd name="T43" fmla="*/ 82 h 120"/>
                <a:gd name="T44" fmla="*/ 52 w 99"/>
                <a:gd name="T45" fmla="*/ 85 h 120"/>
                <a:gd name="T46" fmla="*/ 55 w 99"/>
                <a:gd name="T47" fmla="*/ 103 h 120"/>
                <a:gd name="T48" fmla="*/ 67 w 99"/>
                <a:gd name="T49" fmla="*/ 79 h 120"/>
                <a:gd name="T50" fmla="*/ 84 w 99"/>
                <a:gd name="T51" fmla="*/ 78 h 120"/>
                <a:gd name="T52" fmla="*/ 98 w 99"/>
                <a:gd name="T53" fmla="*/ 120 h 120"/>
                <a:gd name="T54" fmla="*/ 0 w 99"/>
                <a:gd name="T55" fmla="*/ 120 h 120"/>
                <a:gd name="T56" fmla="*/ 14 w 99"/>
                <a:gd name="T57" fmla="*/ 79 h 120"/>
                <a:gd name="T58" fmla="*/ 29 w 99"/>
                <a:gd name="T59" fmla="*/ 79 h 120"/>
                <a:gd name="T60" fmla="*/ 44 w 99"/>
                <a:gd name="T61" fmla="*/ 103 h 120"/>
                <a:gd name="T62" fmla="*/ 47 w 99"/>
                <a:gd name="T63" fmla="*/ 85 h 120"/>
                <a:gd name="T64" fmla="*/ 45 w 99"/>
                <a:gd name="T65" fmla="*/ 82 h 120"/>
                <a:gd name="T66" fmla="*/ 45 w 99"/>
                <a:gd name="T67" fmla="*/ 78 h 120"/>
                <a:gd name="T68" fmla="*/ 54 w 99"/>
                <a:gd name="T69" fmla="*/ 78 h 120"/>
                <a:gd name="T70" fmla="*/ 67 w 99"/>
                <a:gd name="T71" fmla="*/ 30 h 120"/>
                <a:gd name="T72" fmla="*/ 42 w 99"/>
                <a:gd name="T73" fmla="*/ 28 h 120"/>
                <a:gd name="T74" fmla="*/ 30 w 99"/>
                <a:gd name="T75" fmla="*/ 29 h 120"/>
                <a:gd name="T76" fmla="*/ 28 w 99"/>
                <a:gd name="T77" fmla="*/ 37 h 120"/>
                <a:gd name="T78" fmla="*/ 27 w 99"/>
                <a:gd name="T79" fmla="*/ 39 h 120"/>
                <a:gd name="T80" fmla="*/ 25 w 99"/>
                <a:gd name="T81" fmla="*/ 39 h 120"/>
                <a:gd name="T82" fmla="*/ 24 w 99"/>
                <a:gd name="T83" fmla="*/ 39 h 120"/>
                <a:gd name="T84" fmla="*/ 23 w 99"/>
                <a:gd name="T85" fmla="*/ 39 h 120"/>
                <a:gd name="T86" fmla="*/ 24 w 99"/>
                <a:gd name="T87" fmla="*/ 45 h 120"/>
                <a:gd name="T88" fmla="*/ 26 w 99"/>
                <a:gd name="T89" fmla="*/ 48 h 120"/>
                <a:gd name="T90" fmla="*/ 28 w 99"/>
                <a:gd name="T91" fmla="*/ 48 h 120"/>
                <a:gd name="T92" fmla="*/ 28 w 99"/>
                <a:gd name="T93" fmla="*/ 50 h 120"/>
                <a:gd name="T94" fmla="*/ 32 w 99"/>
                <a:gd name="T95" fmla="*/ 61 h 120"/>
                <a:gd name="T96" fmla="*/ 39 w 99"/>
                <a:gd name="T97" fmla="*/ 67 h 120"/>
                <a:gd name="T98" fmla="*/ 48 w 99"/>
                <a:gd name="T99" fmla="*/ 68 h 120"/>
                <a:gd name="T100" fmla="*/ 58 w 99"/>
                <a:gd name="T101" fmla="*/ 67 h 120"/>
                <a:gd name="T102" fmla="*/ 65 w 99"/>
                <a:gd name="T103" fmla="*/ 61 h 120"/>
                <a:gd name="T104" fmla="*/ 69 w 99"/>
                <a:gd name="T105" fmla="*/ 50 h 120"/>
                <a:gd name="T106" fmla="*/ 69 w 99"/>
                <a:gd name="T107" fmla="*/ 48 h 120"/>
                <a:gd name="T108" fmla="*/ 71 w 99"/>
                <a:gd name="T109" fmla="*/ 48 h 120"/>
                <a:gd name="T110" fmla="*/ 73 w 99"/>
                <a:gd name="T111" fmla="*/ 45 h 120"/>
                <a:gd name="T112" fmla="*/ 74 w 99"/>
                <a:gd name="T113" fmla="*/ 39 h 120"/>
                <a:gd name="T114" fmla="*/ 73 w 99"/>
                <a:gd name="T115" fmla="*/ 39 h 120"/>
                <a:gd name="T116" fmla="*/ 72 w 99"/>
                <a:gd name="T117" fmla="*/ 39 h 120"/>
                <a:gd name="T118" fmla="*/ 70 w 99"/>
                <a:gd name="T119" fmla="*/ 39 h 120"/>
                <a:gd name="T120" fmla="*/ 70 w 99"/>
                <a:gd name="T121" fmla="*/ 37 h 120"/>
                <a:gd name="T122" fmla="*/ 67 w 99"/>
                <a:gd name="T123" fmla="*/ 3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9" h="120">
                  <a:moveTo>
                    <a:pt x="77" y="35"/>
                  </a:moveTo>
                  <a:cubicBezTo>
                    <a:pt x="77" y="35"/>
                    <a:pt x="78" y="35"/>
                    <a:pt x="78" y="36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41"/>
                    <a:pt x="79" y="45"/>
                    <a:pt x="78" y="47"/>
                  </a:cubicBezTo>
                  <a:cubicBezTo>
                    <a:pt x="77" y="49"/>
                    <a:pt x="75" y="51"/>
                    <a:pt x="74" y="52"/>
                  </a:cubicBezTo>
                  <a:cubicBezTo>
                    <a:pt x="72" y="56"/>
                    <a:pt x="71" y="60"/>
                    <a:pt x="69" y="64"/>
                  </a:cubicBezTo>
                  <a:cubicBezTo>
                    <a:pt x="67" y="67"/>
                    <a:pt x="64" y="70"/>
                    <a:pt x="59" y="72"/>
                  </a:cubicBezTo>
                  <a:cubicBezTo>
                    <a:pt x="57" y="73"/>
                    <a:pt x="52" y="73"/>
                    <a:pt x="48" y="73"/>
                  </a:cubicBezTo>
                  <a:cubicBezTo>
                    <a:pt x="43" y="73"/>
                    <a:pt x="38" y="73"/>
                    <a:pt x="37" y="72"/>
                  </a:cubicBezTo>
                  <a:cubicBezTo>
                    <a:pt x="33" y="70"/>
                    <a:pt x="30" y="67"/>
                    <a:pt x="28" y="63"/>
                  </a:cubicBezTo>
                  <a:cubicBezTo>
                    <a:pt x="26" y="60"/>
                    <a:pt x="25" y="56"/>
                    <a:pt x="24" y="52"/>
                  </a:cubicBezTo>
                  <a:cubicBezTo>
                    <a:pt x="22" y="51"/>
                    <a:pt x="20" y="49"/>
                    <a:pt x="19" y="47"/>
                  </a:cubicBezTo>
                  <a:cubicBezTo>
                    <a:pt x="18" y="45"/>
                    <a:pt x="18" y="42"/>
                    <a:pt x="18" y="3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5"/>
                    <a:pt x="20" y="35"/>
                  </a:cubicBezTo>
                  <a:cubicBezTo>
                    <a:pt x="19" y="20"/>
                    <a:pt x="19" y="15"/>
                    <a:pt x="25" y="9"/>
                  </a:cubicBezTo>
                  <a:cubicBezTo>
                    <a:pt x="35" y="0"/>
                    <a:pt x="60" y="0"/>
                    <a:pt x="71" y="8"/>
                  </a:cubicBezTo>
                  <a:cubicBezTo>
                    <a:pt x="79" y="15"/>
                    <a:pt x="79" y="23"/>
                    <a:pt x="77" y="35"/>
                  </a:cubicBezTo>
                  <a:close/>
                  <a:moveTo>
                    <a:pt x="54" y="78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93" y="87"/>
                    <a:pt x="99" y="107"/>
                    <a:pt x="98" y="120"/>
                  </a:cubicBezTo>
                  <a:cubicBezTo>
                    <a:pt x="65" y="120"/>
                    <a:pt x="32" y="120"/>
                    <a:pt x="0" y="120"/>
                  </a:cubicBezTo>
                  <a:cubicBezTo>
                    <a:pt x="0" y="108"/>
                    <a:pt x="2" y="89"/>
                    <a:pt x="14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9" y="78"/>
                    <a:pt x="50" y="78"/>
                    <a:pt x="54" y="78"/>
                  </a:cubicBezTo>
                  <a:close/>
                  <a:moveTo>
                    <a:pt x="67" y="30"/>
                  </a:moveTo>
                  <a:cubicBezTo>
                    <a:pt x="60" y="31"/>
                    <a:pt x="50" y="32"/>
                    <a:pt x="42" y="28"/>
                  </a:cubicBezTo>
                  <a:cubicBezTo>
                    <a:pt x="39" y="26"/>
                    <a:pt x="34" y="30"/>
                    <a:pt x="30" y="29"/>
                  </a:cubicBezTo>
                  <a:cubicBezTo>
                    <a:pt x="29" y="32"/>
                    <a:pt x="28" y="34"/>
                    <a:pt x="28" y="3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2"/>
                    <a:pt x="23" y="44"/>
                    <a:pt x="24" y="45"/>
                  </a:cubicBezTo>
                  <a:cubicBezTo>
                    <a:pt x="25" y="47"/>
                    <a:pt x="25" y="48"/>
                    <a:pt x="26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4"/>
                    <a:pt x="30" y="57"/>
                    <a:pt x="32" y="61"/>
                  </a:cubicBezTo>
                  <a:cubicBezTo>
                    <a:pt x="34" y="64"/>
                    <a:pt x="36" y="66"/>
                    <a:pt x="39" y="67"/>
                  </a:cubicBezTo>
                  <a:cubicBezTo>
                    <a:pt x="40" y="68"/>
                    <a:pt x="44" y="68"/>
                    <a:pt x="48" y="68"/>
                  </a:cubicBezTo>
                  <a:cubicBezTo>
                    <a:pt x="52" y="68"/>
                    <a:pt x="56" y="68"/>
                    <a:pt x="58" y="67"/>
                  </a:cubicBezTo>
                  <a:cubicBezTo>
                    <a:pt x="61" y="66"/>
                    <a:pt x="63" y="64"/>
                    <a:pt x="65" y="61"/>
                  </a:cubicBezTo>
                  <a:cubicBezTo>
                    <a:pt x="67" y="58"/>
                    <a:pt x="68" y="54"/>
                    <a:pt x="69" y="50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2" y="47"/>
                    <a:pt x="72" y="47"/>
                    <a:pt x="73" y="45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3" y="39"/>
                  </a:cubicBezTo>
                  <a:cubicBezTo>
                    <a:pt x="73" y="39"/>
                    <a:pt x="73" y="39"/>
                    <a:pt x="72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69" y="34"/>
                    <a:pt x="68" y="32"/>
                    <a:pt x="67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cxnSp>
        <p:nvCxnSpPr>
          <p:cNvPr id="13" name="直接箭头连接符 9"/>
          <p:cNvCxnSpPr/>
          <p:nvPr/>
        </p:nvCxnSpPr>
        <p:spPr>
          <a:xfrm flipH="1" flipV="1">
            <a:off x="1719039" y="3616960"/>
            <a:ext cx="424180" cy="8890"/>
          </a:xfrm>
          <a:prstGeom prst="straightConnector1">
            <a:avLst/>
          </a:prstGeom>
          <a:ln>
            <a:solidFill>
              <a:srgbClr val="00ADFF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747469" y="1903095"/>
            <a:ext cx="687705" cy="5956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25"/>
          <p:cNvSpPr>
            <a:spLocks noEditPoints="1"/>
          </p:cNvSpPr>
          <p:nvPr/>
        </p:nvSpPr>
        <p:spPr bwMode="auto">
          <a:xfrm>
            <a:off x="843417" y="2021205"/>
            <a:ext cx="495808" cy="40640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5"/>
          <p:cNvSpPr>
            <a:spLocks noEditPoints="1"/>
          </p:cNvSpPr>
          <p:nvPr/>
        </p:nvSpPr>
        <p:spPr bwMode="auto">
          <a:xfrm>
            <a:off x="843417" y="3141345"/>
            <a:ext cx="495808" cy="40640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47469" y="2967355"/>
            <a:ext cx="687705" cy="62293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reeform 25"/>
          <p:cNvSpPr>
            <a:spLocks noEditPoints="1"/>
          </p:cNvSpPr>
          <p:nvPr/>
        </p:nvSpPr>
        <p:spPr bwMode="auto">
          <a:xfrm>
            <a:off x="843354" y="3131820"/>
            <a:ext cx="495935" cy="42545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47469" y="4203065"/>
            <a:ext cx="687705" cy="62293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5"/>
          <p:cNvSpPr>
            <a:spLocks noEditPoints="1"/>
          </p:cNvSpPr>
          <p:nvPr/>
        </p:nvSpPr>
        <p:spPr bwMode="auto">
          <a:xfrm>
            <a:off x="843354" y="4322445"/>
            <a:ext cx="495935" cy="42545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47473" y="5294630"/>
            <a:ext cx="687696" cy="6231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843354" y="5393055"/>
            <a:ext cx="495935" cy="42545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86191" y="1421765"/>
            <a:ext cx="81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仓库</a:t>
            </a:r>
          </a:p>
        </p:txBody>
      </p:sp>
      <p:sp>
        <p:nvSpPr>
          <p:cNvPr id="25" name="Rounded Rectangle 3"/>
          <p:cNvSpPr/>
          <p:nvPr/>
        </p:nvSpPr>
        <p:spPr>
          <a:xfrm>
            <a:off x="4169504" y="1460500"/>
            <a:ext cx="1268095" cy="3141980"/>
          </a:xfrm>
          <a:prstGeom prst="roundRect">
            <a:avLst>
              <a:gd name="adj" fmla="val 4016"/>
            </a:avLst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399374" y="1926590"/>
            <a:ext cx="687696" cy="5956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4535986" y="2924810"/>
            <a:ext cx="495808" cy="40640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399374" y="2750820"/>
            <a:ext cx="687696" cy="6231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451444" y="5182870"/>
            <a:ext cx="687696" cy="6231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54619" y="1445260"/>
            <a:ext cx="81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iti SC Medium" pitchFamily="2" charset="-128"/>
                <a:ea typeface="Heiti SC Medium" pitchFamily="2" charset="-128"/>
              </a:rPr>
              <a:t>门店</a:t>
            </a:r>
          </a:p>
        </p:txBody>
      </p:sp>
      <p:sp>
        <p:nvSpPr>
          <p:cNvPr id="35" name="Freeform 25"/>
          <p:cNvSpPr>
            <a:spLocks noEditPoints="1"/>
          </p:cNvSpPr>
          <p:nvPr/>
        </p:nvSpPr>
        <p:spPr bwMode="auto">
          <a:xfrm>
            <a:off x="4520746" y="3958590"/>
            <a:ext cx="495808" cy="406400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384134" y="3784600"/>
            <a:ext cx="687696" cy="6231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21"/>
          <p:cNvSpPr>
            <a:spLocks noEditPoints="1"/>
          </p:cNvSpPr>
          <p:nvPr/>
        </p:nvSpPr>
        <p:spPr bwMode="auto">
          <a:xfrm>
            <a:off x="4520659" y="2039620"/>
            <a:ext cx="511810" cy="351155"/>
          </a:xfrm>
          <a:custGeom>
            <a:avLst/>
            <a:gdLst>
              <a:gd name="T0" fmla="*/ 9 w 131"/>
              <a:gd name="T1" fmla="*/ 35 h 82"/>
              <a:gd name="T2" fmla="*/ 14 w 131"/>
              <a:gd name="T3" fmla="*/ 31 h 82"/>
              <a:gd name="T4" fmla="*/ 10 w 131"/>
              <a:gd name="T5" fmla="*/ 25 h 82"/>
              <a:gd name="T6" fmla="*/ 9 w 131"/>
              <a:gd name="T7" fmla="*/ 21 h 82"/>
              <a:gd name="T8" fmla="*/ 10 w 131"/>
              <a:gd name="T9" fmla="*/ 21 h 82"/>
              <a:gd name="T10" fmla="*/ 26 w 131"/>
              <a:gd name="T11" fmla="*/ 11 h 82"/>
              <a:gd name="T12" fmla="*/ 29 w 131"/>
              <a:gd name="T13" fmla="*/ 21 h 82"/>
              <a:gd name="T14" fmla="*/ 29 w 131"/>
              <a:gd name="T15" fmla="*/ 22 h 82"/>
              <a:gd name="T16" fmla="*/ 28 w 131"/>
              <a:gd name="T17" fmla="*/ 26 h 82"/>
              <a:gd name="T18" fmla="*/ 27 w 131"/>
              <a:gd name="T19" fmla="*/ 34 h 82"/>
              <a:gd name="T20" fmla="*/ 34 w 131"/>
              <a:gd name="T21" fmla="*/ 35 h 82"/>
              <a:gd name="T22" fmla="*/ 37 w 131"/>
              <a:gd name="T23" fmla="*/ 31 h 82"/>
              <a:gd name="T24" fmla="*/ 46 w 131"/>
              <a:gd name="T25" fmla="*/ 26 h 82"/>
              <a:gd name="T26" fmla="*/ 39 w 131"/>
              <a:gd name="T27" fmla="*/ 22 h 82"/>
              <a:gd name="T28" fmla="*/ 57 w 131"/>
              <a:gd name="T29" fmla="*/ 5 h 82"/>
              <a:gd name="T30" fmla="*/ 57 w 131"/>
              <a:gd name="T31" fmla="*/ 22 h 82"/>
              <a:gd name="T32" fmla="*/ 55 w 131"/>
              <a:gd name="T33" fmla="*/ 29 h 82"/>
              <a:gd name="T34" fmla="*/ 64 w 131"/>
              <a:gd name="T35" fmla="*/ 32 h 82"/>
              <a:gd name="T36" fmla="*/ 71 w 131"/>
              <a:gd name="T37" fmla="*/ 23 h 82"/>
              <a:gd name="T38" fmla="*/ 74 w 131"/>
              <a:gd name="T39" fmla="*/ 20 h 82"/>
              <a:gd name="T40" fmla="*/ 71 w 131"/>
              <a:gd name="T41" fmla="*/ 14 h 82"/>
              <a:gd name="T42" fmla="*/ 70 w 131"/>
              <a:gd name="T43" fmla="*/ 11 h 82"/>
              <a:gd name="T44" fmla="*/ 71 w 131"/>
              <a:gd name="T45" fmla="*/ 11 h 82"/>
              <a:gd name="T46" fmla="*/ 85 w 131"/>
              <a:gd name="T47" fmla="*/ 2 h 82"/>
              <a:gd name="T48" fmla="*/ 88 w 131"/>
              <a:gd name="T49" fmla="*/ 11 h 82"/>
              <a:gd name="T50" fmla="*/ 88 w 131"/>
              <a:gd name="T51" fmla="*/ 12 h 82"/>
              <a:gd name="T52" fmla="*/ 87 w 131"/>
              <a:gd name="T53" fmla="*/ 16 h 82"/>
              <a:gd name="T54" fmla="*/ 86 w 131"/>
              <a:gd name="T55" fmla="*/ 23 h 82"/>
              <a:gd name="T56" fmla="*/ 92 w 131"/>
              <a:gd name="T57" fmla="*/ 23 h 82"/>
              <a:gd name="T58" fmla="*/ 64 w 131"/>
              <a:gd name="T59" fmla="*/ 54 h 82"/>
              <a:gd name="T60" fmla="*/ 0 w 131"/>
              <a:gd name="T61" fmla="*/ 59 h 82"/>
              <a:gd name="T62" fmla="*/ 2 w 131"/>
              <a:gd name="T63" fmla="*/ 65 h 82"/>
              <a:gd name="T64" fmla="*/ 37 w 131"/>
              <a:gd name="T65" fmla="*/ 65 h 82"/>
              <a:gd name="T66" fmla="*/ 67 w 131"/>
              <a:gd name="T67" fmla="*/ 82 h 82"/>
              <a:gd name="T68" fmla="*/ 114 w 131"/>
              <a:gd name="T69" fmla="*/ 39 h 82"/>
              <a:gd name="T70" fmla="*/ 131 w 131"/>
              <a:gd name="T71" fmla="*/ 12 h 82"/>
              <a:gd name="T72" fmla="*/ 102 w 131"/>
              <a:gd name="T73" fmla="*/ 27 h 82"/>
              <a:gd name="T74" fmla="*/ 41 w 131"/>
              <a:gd name="T75" fmla="*/ 48 h 82"/>
              <a:gd name="T76" fmla="*/ 33 w 131"/>
              <a:gd name="T77" fmla="*/ 4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82">
                <a:moveTo>
                  <a:pt x="5" y="35"/>
                </a:moveTo>
                <a:cubicBezTo>
                  <a:pt x="7" y="35"/>
                  <a:pt x="8" y="35"/>
                  <a:pt x="9" y="35"/>
                </a:cubicBezTo>
                <a:cubicBezTo>
                  <a:pt x="11" y="35"/>
                  <a:pt x="12" y="35"/>
                  <a:pt x="12" y="34"/>
                </a:cubicBezTo>
                <a:cubicBezTo>
                  <a:pt x="13" y="33"/>
                  <a:pt x="13" y="32"/>
                  <a:pt x="14" y="31"/>
                </a:cubicBezTo>
                <a:cubicBezTo>
                  <a:pt x="12" y="30"/>
                  <a:pt x="12" y="28"/>
                  <a:pt x="11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9" y="23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6"/>
                  <a:pt x="10" y="13"/>
                  <a:pt x="12" y="11"/>
                </a:cubicBezTo>
                <a:cubicBezTo>
                  <a:pt x="16" y="9"/>
                  <a:pt x="22" y="8"/>
                  <a:pt x="26" y="11"/>
                </a:cubicBezTo>
                <a:cubicBezTo>
                  <a:pt x="28" y="13"/>
                  <a:pt x="29" y="16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3"/>
                  <a:pt x="29" y="24"/>
                  <a:pt x="29" y="25"/>
                </a:cubicBezTo>
                <a:cubicBezTo>
                  <a:pt x="29" y="26"/>
                  <a:pt x="28" y="26"/>
                  <a:pt x="28" y="26"/>
                </a:cubicBezTo>
                <a:cubicBezTo>
                  <a:pt x="27" y="28"/>
                  <a:pt x="26" y="29"/>
                  <a:pt x="25" y="30"/>
                </a:cubicBezTo>
                <a:cubicBezTo>
                  <a:pt x="26" y="32"/>
                  <a:pt x="26" y="33"/>
                  <a:pt x="27" y="34"/>
                </a:cubicBezTo>
                <a:cubicBezTo>
                  <a:pt x="28" y="35"/>
                  <a:pt x="29" y="35"/>
                  <a:pt x="30" y="35"/>
                </a:cubicBezTo>
                <a:cubicBezTo>
                  <a:pt x="31" y="35"/>
                  <a:pt x="32" y="35"/>
                  <a:pt x="34" y="35"/>
                </a:cubicBezTo>
                <a:cubicBezTo>
                  <a:pt x="34" y="35"/>
                  <a:pt x="35" y="36"/>
                  <a:pt x="35" y="37"/>
                </a:cubicBezTo>
                <a:cubicBezTo>
                  <a:pt x="36" y="34"/>
                  <a:pt x="36" y="32"/>
                  <a:pt x="37" y="31"/>
                </a:cubicBezTo>
                <a:cubicBezTo>
                  <a:pt x="37" y="30"/>
                  <a:pt x="44" y="29"/>
                  <a:pt x="45" y="29"/>
                </a:cubicBezTo>
                <a:cubicBezTo>
                  <a:pt x="45" y="28"/>
                  <a:pt x="46" y="27"/>
                  <a:pt x="46" y="26"/>
                </a:cubicBezTo>
                <a:cubicBezTo>
                  <a:pt x="44" y="25"/>
                  <a:pt x="43" y="24"/>
                  <a:pt x="43" y="22"/>
                </a:cubicBezTo>
                <a:cubicBezTo>
                  <a:pt x="42" y="22"/>
                  <a:pt x="40" y="22"/>
                  <a:pt x="39" y="22"/>
                </a:cubicBezTo>
                <a:cubicBezTo>
                  <a:pt x="38" y="16"/>
                  <a:pt x="40" y="8"/>
                  <a:pt x="42" y="6"/>
                </a:cubicBezTo>
                <a:cubicBezTo>
                  <a:pt x="45" y="3"/>
                  <a:pt x="54" y="3"/>
                  <a:pt x="57" y="5"/>
                </a:cubicBezTo>
                <a:cubicBezTo>
                  <a:pt x="60" y="7"/>
                  <a:pt x="61" y="16"/>
                  <a:pt x="61" y="22"/>
                </a:cubicBezTo>
                <a:cubicBezTo>
                  <a:pt x="60" y="22"/>
                  <a:pt x="58" y="22"/>
                  <a:pt x="57" y="22"/>
                </a:cubicBezTo>
                <a:cubicBezTo>
                  <a:pt x="56" y="23"/>
                  <a:pt x="55" y="25"/>
                  <a:pt x="54" y="26"/>
                </a:cubicBezTo>
                <a:cubicBezTo>
                  <a:pt x="54" y="28"/>
                  <a:pt x="54" y="28"/>
                  <a:pt x="55" y="29"/>
                </a:cubicBezTo>
                <a:cubicBezTo>
                  <a:pt x="56" y="29"/>
                  <a:pt x="63" y="30"/>
                  <a:pt x="63" y="31"/>
                </a:cubicBezTo>
                <a:cubicBezTo>
                  <a:pt x="63" y="31"/>
                  <a:pt x="63" y="31"/>
                  <a:pt x="64" y="32"/>
                </a:cubicBezTo>
                <a:cubicBezTo>
                  <a:pt x="64" y="28"/>
                  <a:pt x="65" y="25"/>
                  <a:pt x="67" y="23"/>
                </a:cubicBezTo>
                <a:cubicBezTo>
                  <a:pt x="68" y="23"/>
                  <a:pt x="69" y="23"/>
                  <a:pt x="71" y="23"/>
                </a:cubicBezTo>
                <a:cubicBezTo>
                  <a:pt x="72" y="23"/>
                  <a:pt x="73" y="23"/>
                  <a:pt x="73" y="22"/>
                </a:cubicBezTo>
                <a:cubicBezTo>
                  <a:pt x="74" y="22"/>
                  <a:pt x="74" y="21"/>
                  <a:pt x="74" y="20"/>
                </a:cubicBezTo>
                <a:cubicBezTo>
                  <a:pt x="73" y="19"/>
                  <a:pt x="73" y="17"/>
                  <a:pt x="72" y="16"/>
                </a:cubicBezTo>
                <a:cubicBezTo>
                  <a:pt x="72" y="15"/>
                  <a:pt x="71" y="15"/>
                  <a:pt x="71" y="14"/>
                </a:cubicBezTo>
                <a:cubicBezTo>
                  <a:pt x="71" y="14"/>
                  <a:pt x="70" y="13"/>
                  <a:pt x="70" y="12"/>
                </a:cubicBezTo>
                <a:cubicBezTo>
                  <a:pt x="70" y="11"/>
                  <a:pt x="70" y="11"/>
                  <a:pt x="70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6"/>
                  <a:pt x="71" y="4"/>
                  <a:pt x="73" y="2"/>
                </a:cubicBezTo>
                <a:cubicBezTo>
                  <a:pt x="76" y="0"/>
                  <a:pt x="82" y="0"/>
                  <a:pt x="85" y="2"/>
                </a:cubicBezTo>
                <a:cubicBezTo>
                  <a:pt x="88" y="4"/>
                  <a:pt x="88" y="6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3"/>
                  <a:pt x="88" y="14"/>
                  <a:pt x="88" y="14"/>
                </a:cubicBezTo>
                <a:cubicBezTo>
                  <a:pt x="88" y="15"/>
                  <a:pt x="87" y="15"/>
                  <a:pt x="87" y="16"/>
                </a:cubicBezTo>
                <a:cubicBezTo>
                  <a:pt x="86" y="17"/>
                  <a:pt x="86" y="18"/>
                  <a:pt x="85" y="19"/>
                </a:cubicBezTo>
                <a:cubicBezTo>
                  <a:pt x="85" y="21"/>
                  <a:pt x="86" y="22"/>
                  <a:pt x="86" y="23"/>
                </a:cubicBezTo>
                <a:cubicBezTo>
                  <a:pt x="87" y="23"/>
                  <a:pt x="88" y="23"/>
                  <a:pt x="89" y="23"/>
                </a:cubicBezTo>
                <a:cubicBezTo>
                  <a:pt x="90" y="23"/>
                  <a:pt x="91" y="23"/>
                  <a:pt x="92" y="23"/>
                </a:cubicBezTo>
                <a:cubicBezTo>
                  <a:pt x="93" y="24"/>
                  <a:pt x="93" y="25"/>
                  <a:pt x="94" y="27"/>
                </a:cubicBezTo>
                <a:cubicBezTo>
                  <a:pt x="64" y="54"/>
                  <a:pt x="64" y="54"/>
                  <a:pt x="64" y="54"/>
                </a:cubicBezTo>
                <a:cubicBezTo>
                  <a:pt x="37" y="38"/>
                  <a:pt x="37" y="38"/>
                  <a:pt x="37" y="3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3"/>
                  <a:pt x="1" y="39"/>
                  <a:pt x="5" y="35"/>
                </a:cubicBezTo>
                <a:close/>
                <a:moveTo>
                  <a:pt x="2" y="65"/>
                </a:moveTo>
                <a:cubicBezTo>
                  <a:pt x="10" y="80"/>
                  <a:pt x="10" y="80"/>
                  <a:pt x="10" y="80"/>
                </a:cubicBezTo>
                <a:cubicBezTo>
                  <a:pt x="37" y="65"/>
                  <a:pt x="37" y="65"/>
                  <a:pt x="37" y="65"/>
                </a:cubicBezTo>
                <a:cubicBezTo>
                  <a:pt x="61" y="79"/>
                  <a:pt x="61" y="79"/>
                  <a:pt x="61" y="79"/>
                </a:cubicBezTo>
                <a:cubicBezTo>
                  <a:pt x="67" y="82"/>
                  <a:pt x="67" y="82"/>
                  <a:pt x="67" y="82"/>
                </a:cubicBezTo>
                <a:cubicBezTo>
                  <a:pt x="71" y="78"/>
                  <a:pt x="71" y="78"/>
                  <a:pt x="71" y="78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96" y="21"/>
                  <a:pt x="96" y="21"/>
                  <a:pt x="96" y="21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64" y="61"/>
                  <a:pt x="64" y="61"/>
                  <a:pt x="64" y="61"/>
                </a:cubicBezTo>
                <a:cubicBezTo>
                  <a:pt x="41" y="48"/>
                  <a:pt x="41" y="48"/>
                  <a:pt x="41" y="48"/>
                </a:cubicBezTo>
                <a:cubicBezTo>
                  <a:pt x="37" y="46"/>
                  <a:pt x="37" y="46"/>
                  <a:pt x="37" y="46"/>
                </a:cubicBezTo>
                <a:cubicBezTo>
                  <a:pt x="33" y="48"/>
                  <a:pt x="33" y="48"/>
                  <a:pt x="33" y="48"/>
                </a:cubicBezTo>
                <a:lnTo>
                  <a:pt x="2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21"/>
          <p:cNvSpPr>
            <a:spLocks noEditPoints="1"/>
          </p:cNvSpPr>
          <p:nvPr/>
        </p:nvSpPr>
        <p:spPr bwMode="auto">
          <a:xfrm>
            <a:off x="4553679" y="2891790"/>
            <a:ext cx="511810" cy="351155"/>
          </a:xfrm>
          <a:custGeom>
            <a:avLst/>
            <a:gdLst>
              <a:gd name="T0" fmla="*/ 9 w 131"/>
              <a:gd name="T1" fmla="*/ 35 h 82"/>
              <a:gd name="T2" fmla="*/ 14 w 131"/>
              <a:gd name="T3" fmla="*/ 31 h 82"/>
              <a:gd name="T4" fmla="*/ 10 w 131"/>
              <a:gd name="T5" fmla="*/ 25 h 82"/>
              <a:gd name="T6" fmla="*/ 9 w 131"/>
              <a:gd name="T7" fmla="*/ 21 h 82"/>
              <a:gd name="T8" fmla="*/ 10 w 131"/>
              <a:gd name="T9" fmla="*/ 21 h 82"/>
              <a:gd name="T10" fmla="*/ 26 w 131"/>
              <a:gd name="T11" fmla="*/ 11 h 82"/>
              <a:gd name="T12" fmla="*/ 29 w 131"/>
              <a:gd name="T13" fmla="*/ 21 h 82"/>
              <a:gd name="T14" fmla="*/ 29 w 131"/>
              <a:gd name="T15" fmla="*/ 22 h 82"/>
              <a:gd name="T16" fmla="*/ 28 w 131"/>
              <a:gd name="T17" fmla="*/ 26 h 82"/>
              <a:gd name="T18" fmla="*/ 27 w 131"/>
              <a:gd name="T19" fmla="*/ 34 h 82"/>
              <a:gd name="T20" fmla="*/ 34 w 131"/>
              <a:gd name="T21" fmla="*/ 35 h 82"/>
              <a:gd name="T22" fmla="*/ 37 w 131"/>
              <a:gd name="T23" fmla="*/ 31 h 82"/>
              <a:gd name="T24" fmla="*/ 46 w 131"/>
              <a:gd name="T25" fmla="*/ 26 h 82"/>
              <a:gd name="T26" fmla="*/ 39 w 131"/>
              <a:gd name="T27" fmla="*/ 22 h 82"/>
              <a:gd name="T28" fmla="*/ 57 w 131"/>
              <a:gd name="T29" fmla="*/ 5 h 82"/>
              <a:gd name="T30" fmla="*/ 57 w 131"/>
              <a:gd name="T31" fmla="*/ 22 h 82"/>
              <a:gd name="T32" fmla="*/ 55 w 131"/>
              <a:gd name="T33" fmla="*/ 29 h 82"/>
              <a:gd name="T34" fmla="*/ 64 w 131"/>
              <a:gd name="T35" fmla="*/ 32 h 82"/>
              <a:gd name="T36" fmla="*/ 71 w 131"/>
              <a:gd name="T37" fmla="*/ 23 h 82"/>
              <a:gd name="T38" fmla="*/ 74 w 131"/>
              <a:gd name="T39" fmla="*/ 20 h 82"/>
              <a:gd name="T40" fmla="*/ 71 w 131"/>
              <a:gd name="T41" fmla="*/ 14 h 82"/>
              <a:gd name="T42" fmla="*/ 70 w 131"/>
              <a:gd name="T43" fmla="*/ 11 h 82"/>
              <a:gd name="T44" fmla="*/ 71 w 131"/>
              <a:gd name="T45" fmla="*/ 11 h 82"/>
              <a:gd name="T46" fmla="*/ 85 w 131"/>
              <a:gd name="T47" fmla="*/ 2 h 82"/>
              <a:gd name="T48" fmla="*/ 88 w 131"/>
              <a:gd name="T49" fmla="*/ 11 h 82"/>
              <a:gd name="T50" fmla="*/ 88 w 131"/>
              <a:gd name="T51" fmla="*/ 12 h 82"/>
              <a:gd name="T52" fmla="*/ 87 w 131"/>
              <a:gd name="T53" fmla="*/ 16 h 82"/>
              <a:gd name="T54" fmla="*/ 86 w 131"/>
              <a:gd name="T55" fmla="*/ 23 h 82"/>
              <a:gd name="T56" fmla="*/ 92 w 131"/>
              <a:gd name="T57" fmla="*/ 23 h 82"/>
              <a:gd name="T58" fmla="*/ 64 w 131"/>
              <a:gd name="T59" fmla="*/ 54 h 82"/>
              <a:gd name="T60" fmla="*/ 0 w 131"/>
              <a:gd name="T61" fmla="*/ 59 h 82"/>
              <a:gd name="T62" fmla="*/ 2 w 131"/>
              <a:gd name="T63" fmla="*/ 65 h 82"/>
              <a:gd name="T64" fmla="*/ 37 w 131"/>
              <a:gd name="T65" fmla="*/ 65 h 82"/>
              <a:gd name="T66" fmla="*/ 67 w 131"/>
              <a:gd name="T67" fmla="*/ 82 h 82"/>
              <a:gd name="T68" fmla="*/ 114 w 131"/>
              <a:gd name="T69" fmla="*/ 39 h 82"/>
              <a:gd name="T70" fmla="*/ 131 w 131"/>
              <a:gd name="T71" fmla="*/ 12 h 82"/>
              <a:gd name="T72" fmla="*/ 102 w 131"/>
              <a:gd name="T73" fmla="*/ 27 h 82"/>
              <a:gd name="T74" fmla="*/ 41 w 131"/>
              <a:gd name="T75" fmla="*/ 48 h 82"/>
              <a:gd name="T76" fmla="*/ 33 w 131"/>
              <a:gd name="T77" fmla="*/ 4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82">
                <a:moveTo>
                  <a:pt x="5" y="35"/>
                </a:moveTo>
                <a:cubicBezTo>
                  <a:pt x="7" y="35"/>
                  <a:pt x="8" y="35"/>
                  <a:pt x="9" y="35"/>
                </a:cubicBezTo>
                <a:cubicBezTo>
                  <a:pt x="11" y="35"/>
                  <a:pt x="12" y="35"/>
                  <a:pt x="12" y="34"/>
                </a:cubicBezTo>
                <a:cubicBezTo>
                  <a:pt x="13" y="33"/>
                  <a:pt x="13" y="32"/>
                  <a:pt x="14" y="31"/>
                </a:cubicBezTo>
                <a:cubicBezTo>
                  <a:pt x="12" y="30"/>
                  <a:pt x="12" y="28"/>
                  <a:pt x="11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9" y="23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6"/>
                  <a:pt x="10" y="13"/>
                  <a:pt x="12" y="11"/>
                </a:cubicBezTo>
                <a:cubicBezTo>
                  <a:pt x="16" y="9"/>
                  <a:pt x="22" y="8"/>
                  <a:pt x="26" y="11"/>
                </a:cubicBezTo>
                <a:cubicBezTo>
                  <a:pt x="28" y="13"/>
                  <a:pt x="29" y="16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3"/>
                  <a:pt x="29" y="24"/>
                  <a:pt x="29" y="25"/>
                </a:cubicBezTo>
                <a:cubicBezTo>
                  <a:pt x="29" y="26"/>
                  <a:pt x="28" y="26"/>
                  <a:pt x="28" y="26"/>
                </a:cubicBezTo>
                <a:cubicBezTo>
                  <a:pt x="27" y="28"/>
                  <a:pt x="26" y="29"/>
                  <a:pt x="25" y="30"/>
                </a:cubicBezTo>
                <a:cubicBezTo>
                  <a:pt x="26" y="32"/>
                  <a:pt x="26" y="33"/>
                  <a:pt x="27" y="34"/>
                </a:cubicBezTo>
                <a:cubicBezTo>
                  <a:pt x="28" y="35"/>
                  <a:pt x="29" y="35"/>
                  <a:pt x="30" y="35"/>
                </a:cubicBezTo>
                <a:cubicBezTo>
                  <a:pt x="31" y="35"/>
                  <a:pt x="32" y="35"/>
                  <a:pt x="34" y="35"/>
                </a:cubicBezTo>
                <a:cubicBezTo>
                  <a:pt x="34" y="35"/>
                  <a:pt x="35" y="36"/>
                  <a:pt x="35" y="37"/>
                </a:cubicBezTo>
                <a:cubicBezTo>
                  <a:pt x="36" y="34"/>
                  <a:pt x="36" y="32"/>
                  <a:pt x="37" y="31"/>
                </a:cubicBezTo>
                <a:cubicBezTo>
                  <a:pt x="37" y="30"/>
                  <a:pt x="44" y="29"/>
                  <a:pt x="45" y="29"/>
                </a:cubicBezTo>
                <a:cubicBezTo>
                  <a:pt x="45" y="28"/>
                  <a:pt x="46" y="27"/>
                  <a:pt x="46" y="26"/>
                </a:cubicBezTo>
                <a:cubicBezTo>
                  <a:pt x="44" y="25"/>
                  <a:pt x="43" y="24"/>
                  <a:pt x="43" y="22"/>
                </a:cubicBezTo>
                <a:cubicBezTo>
                  <a:pt x="42" y="22"/>
                  <a:pt x="40" y="22"/>
                  <a:pt x="39" y="22"/>
                </a:cubicBezTo>
                <a:cubicBezTo>
                  <a:pt x="38" y="16"/>
                  <a:pt x="40" y="8"/>
                  <a:pt x="42" y="6"/>
                </a:cubicBezTo>
                <a:cubicBezTo>
                  <a:pt x="45" y="3"/>
                  <a:pt x="54" y="3"/>
                  <a:pt x="57" y="5"/>
                </a:cubicBezTo>
                <a:cubicBezTo>
                  <a:pt x="60" y="7"/>
                  <a:pt x="61" y="16"/>
                  <a:pt x="61" y="22"/>
                </a:cubicBezTo>
                <a:cubicBezTo>
                  <a:pt x="60" y="22"/>
                  <a:pt x="58" y="22"/>
                  <a:pt x="57" y="22"/>
                </a:cubicBezTo>
                <a:cubicBezTo>
                  <a:pt x="56" y="23"/>
                  <a:pt x="55" y="25"/>
                  <a:pt x="54" y="26"/>
                </a:cubicBezTo>
                <a:cubicBezTo>
                  <a:pt x="54" y="28"/>
                  <a:pt x="54" y="28"/>
                  <a:pt x="55" y="29"/>
                </a:cubicBezTo>
                <a:cubicBezTo>
                  <a:pt x="56" y="29"/>
                  <a:pt x="63" y="30"/>
                  <a:pt x="63" y="31"/>
                </a:cubicBezTo>
                <a:cubicBezTo>
                  <a:pt x="63" y="31"/>
                  <a:pt x="63" y="31"/>
                  <a:pt x="64" y="32"/>
                </a:cubicBezTo>
                <a:cubicBezTo>
                  <a:pt x="64" y="28"/>
                  <a:pt x="65" y="25"/>
                  <a:pt x="67" y="23"/>
                </a:cubicBezTo>
                <a:cubicBezTo>
                  <a:pt x="68" y="23"/>
                  <a:pt x="69" y="23"/>
                  <a:pt x="71" y="23"/>
                </a:cubicBezTo>
                <a:cubicBezTo>
                  <a:pt x="72" y="23"/>
                  <a:pt x="73" y="23"/>
                  <a:pt x="73" y="22"/>
                </a:cubicBezTo>
                <a:cubicBezTo>
                  <a:pt x="74" y="22"/>
                  <a:pt x="74" y="21"/>
                  <a:pt x="74" y="20"/>
                </a:cubicBezTo>
                <a:cubicBezTo>
                  <a:pt x="73" y="19"/>
                  <a:pt x="73" y="17"/>
                  <a:pt x="72" y="16"/>
                </a:cubicBezTo>
                <a:cubicBezTo>
                  <a:pt x="72" y="15"/>
                  <a:pt x="71" y="15"/>
                  <a:pt x="71" y="14"/>
                </a:cubicBezTo>
                <a:cubicBezTo>
                  <a:pt x="71" y="14"/>
                  <a:pt x="70" y="13"/>
                  <a:pt x="70" y="12"/>
                </a:cubicBezTo>
                <a:cubicBezTo>
                  <a:pt x="70" y="11"/>
                  <a:pt x="70" y="11"/>
                  <a:pt x="70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6"/>
                  <a:pt x="71" y="4"/>
                  <a:pt x="73" y="2"/>
                </a:cubicBezTo>
                <a:cubicBezTo>
                  <a:pt x="76" y="0"/>
                  <a:pt x="82" y="0"/>
                  <a:pt x="85" y="2"/>
                </a:cubicBezTo>
                <a:cubicBezTo>
                  <a:pt x="88" y="4"/>
                  <a:pt x="88" y="6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3"/>
                  <a:pt x="88" y="14"/>
                  <a:pt x="88" y="14"/>
                </a:cubicBezTo>
                <a:cubicBezTo>
                  <a:pt x="88" y="15"/>
                  <a:pt x="87" y="15"/>
                  <a:pt x="87" y="16"/>
                </a:cubicBezTo>
                <a:cubicBezTo>
                  <a:pt x="86" y="17"/>
                  <a:pt x="86" y="18"/>
                  <a:pt x="85" y="19"/>
                </a:cubicBezTo>
                <a:cubicBezTo>
                  <a:pt x="85" y="21"/>
                  <a:pt x="86" y="22"/>
                  <a:pt x="86" y="23"/>
                </a:cubicBezTo>
                <a:cubicBezTo>
                  <a:pt x="87" y="23"/>
                  <a:pt x="88" y="23"/>
                  <a:pt x="89" y="23"/>
                </a:cubicBezTo>
                <a:cubicBezTo>
                  <a:pt x="90" y="23"/>
                  <a:pt x="91" y="23"/>
                  <a:pt x="92" y="23"/>
                </a:cubicBezTo>
                <a:cubicBezTo>
                  <a:pt x="93" y="24"/>
                  <a:pt x="93" y="25"/>
                  <a:pt x="94" y="27"/>
                </a:cubicBezTo>
                <a:cubicBezTo>
                  <a:pt x="64" y="54"/>
                  <a:pt x="64" y="54"/>
                  <a:pt x="64" y="54"/>
                </a:cubicBezTo>
                <a:cubicBezTo>
                  <a:pt x="37" y="38"/>
                  <a:pt x="37" y="38"/>
                  <a:pt x="37" y="3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3"/>
                  <a:pt x="1" y="39"/>
                  <a:pt x="5" y="35"/>
                </a:cubicBezTo>
                <a:close/>
                <a:moveTo>
                  <a:pt x="2" y="65"/>
                </a:moveTo>
                <a:cubicBezTo>
                  <a:pt x="10" y="80"/>
                  <a:pt x="10" y="80"/>
                  <a:pt x="10" y="80"/>
                </a:cubicBezTo>
                <a:cubicBezTo>
                  <a:pt x="37" y="65"/>
                  <a:pt x="37" y="65"/>
                  <a:pt x="37" y="65"/>
                </a:cubicBezTo>
                <a:cubicBezTo>
                  <a:pt x="61" y="79"/>
                  <a:pt x="61" y="79"/>
                  <a:pt x="61" y="79"/>
                </a:cubicBezTo>
                <a:cubicBezTo>
                  <a:pt x="67" y="82"/>
                  <a:pt x="67" y="82"/>
                  <a:pt x="67" y="82"/>
                </a:cubicBezTo>
                <a:cubicBezTo>
                  <a:pt x="71" y="78"/>
                  <a:pt x="71" y="78"/>
                  <a:pt x="71" y="78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96" y="21"/>
                  <a:pt x="96" y="21"/>
                  <a:pt x="96" y="21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64" y="61"/>
                  <a:pt x="64" y="61"/>
                  <a:pt x="64" y="61"/>
                </a:cubicBezTo>
                <a:cubicBezTo>
                  <a:pt x="41" y="48"/>
                  <a:pt x="41" y="48"/>
                  <a:pt x="41" y="48"/>
                </a:cubicBezTo>
                <a:cubicBezTo>
                  <a:pt x="37" y="46"/>
                  <a:pt x="37" y="46"/>
                  <a:pt x="37" y="46"/>
                </a:cubicBezTo>
                <a:cubicBezTo>
                  <a:pt x="33" y="48"/>
                  <a:pt x="33" y="48"/>
                  <a:pt x="33" y="48"/>
                </a:cubicBezTo>
                <a:lnTo>
                  <a:pt x="2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21"/>
          <p:cNvSpPr>
            <a:spLocks noEditPoints="1"/>
          </p:cNvSpPr>
          <p:nvPr/>
        </p:nvSpPr>
        <p:spPr bwMode="auto">
          <a:xfrm>
            <a:off x="4512404" y="3923665"/>
            <a:ext cx="511810" cy="351155"/>
          </a:xfrm>
          <a:custGeom>
            <a:avLst/>
            <a:gdLst>
              <a:gd name="T0" fmla="*/ 9 w 131"/>
              <a:gd name="T1" fmla="*/ 35 h 82"/>
              <a:gd name="T2" fmla="*/ 14 w 131"/>
              <a:gd name="T3" fmla="*/ 31 h 82"/>
              <a:gd name="T4" fmla="*/ 10 w 131"/>
              <a:gd name="T5" fmla="*/ 25 h 82"/>
              <a:gd name="T6" fmla="*/ 9 w 131"/>
              <a:gd name="T7" fmla="*/ 21 h 82"/>
              <a:gd name="T8" fmla="*/ 10 w 131"/>
              <a:gd name="T9" fmla="*/ 21 h 82"/>
              <a:gd name="T10" fmla="*/ 26 w 131"/>
              <a:gd name="T11" fmla="*/ 11 h 82"/>
              <a:gd name="T12" fmla="*/ 29 w 131"/>
              <a:gd name="T13" fmla="*/ 21 h 82"/>
              <a:gd name="T14" fmla="*/ 29 w 131"/>
              <a:gd name="T15" fmla="*/ 22 h 82"/>
              <a:gd name="T16" fmla="*/ 28 w 131"/>
              <a:gd name="T17" fmla="*/ 26 h 82"/>
              <a:gd name="T18" fmla="*/ 27 w 131"/>
              <a:gd name="T19" fmla="*/ 34 h 82"/>
              <a:gd name="T20" fmla="*/ 34 w 131"/>
              <a:gd name="T21" fmla="*/ 35 h 82"/>
              <a:gd name="T22" fmla="*/ 37 w 131"/>
              <a:gd name="T23" fmla="*/ 31 h 82"/>
              <a:gd name="T24" fmla="*/ 46 w 131"/>
              <a:gd name="T25" fmla="*/ 26 h 82"/>
              <a:gd name="T26" fmla="*/ 39 w 131"/>
              <a:gd name="T27" fmla="*/ 22 h 82"/>
              <a:gd name="T28" fmla="*/ 57 w 131"/>
              <a:gd name="T29" fmla="*/ 5 h 82"/>
              <a:gd name="T30" fmla="*/ 57 w 131"/>
              <a:gd name="T31" fmla="*/ 22 h 82"/>
              <a:gd name="T32" fmla="*/ 55 w 131"/>
              <a:gd name="T33" fmla="*/ 29 h 82"/>
              <a:gd name="T34" fmla="*/ 64 w 131"/>
              <a:gd name="T35" fmla="*/ 32 h 82"/>
              <a:gd name="T36" fmla="*/ 71 w 131"/>
              <a:gd name="T37" fmla="*/ 23 h 82"/>
              <a:gd name="T38" fmla="*/ 74 w 131"/>
              <a:gd name="T39" fmla="*/ 20 h 82"/>
              <a:gd name="T40" fmla="*/ 71 w 131"/>
              <a:gd name="T41" fmla="*/ 14 h 82"/>
              <a:gd name="T42" fmla="*/ 70 w 131"/>
              <a:gd name="T43" fmla="*/ 11 h 82"/>
              <a:gd name="T44" fmla="*/ 71 w 131"/>
              <a:gd name="T45" fmla="*/ 11 h 82"/>
              <a:gd name="T46" fmla="*/ 85 w 131"/>
              <a:gd name="T47" fmla="*/ 2 h 82"/>
              <a:gd name="T48" fmla="*/ 88 w 131"/>
              <a:gd name="T49" fmla="*/ 11 h 82"/>
              <a:gd name="T50" fmla="*/ 88 w 131"/>
              <a:gd name="T51" fmla="*/ 12 h 82"/>
              <a:gd name="T52" fmla="*/ 87 w 131"/>
              <a:gd name="T53" fmla="*/ 16 h 82"/>
              <a:gd name="T54" fmla="*/ 86 w 131"/>
              <a:gd name="T55" fmla="*/ 23 h 82"/>
              <a:gd name="T56" fmla="*/ 92 w 131"/>
              <a:gd name="T57" fmla="*/ 23 h 82"/>
              <a:gd name="T58" fmla="*/ 64 w 131"/>
              <a:gd name="T59" fmla="*/ 54 h 82"/>
              <a:gd name="T60" fmla="*/ 0 w 131"/>
              <a:gd name="T61" fmla="*/ 59 h 82"/>
              <a:gd name="T62" fmla="*/ 2 w 131"/>
              <a:gd name="T63" fmla="*/ 65 h 82"/>
              <a:gd name="T64" fmla="*/ 37 w 131"/>
              <a:gd name="T65" fmla="*/ 65 h 82"/>
              <a:gd name="T66" fmla="*/ 67 w 131"/>
              <a:gd name="T67" fmla="*/ 82 h 82"/>
              <a:gd name="T68" fmla="*/ 114 w 131"/>
              <a:gd name="T69" fmla="*/ 39 h 82"/>
              <a:gd name="T70" fmla="*/ 131 w 131"/>
              <a:gd name="T71" fmla="*/ 12 h 82"/>
              <a:gd name="T72" fmla="*/ 102 w 131"/>
              <a:gd name="T73" fmla="*/ 27 h 82"/>
              <a:gd name="T74" fmla="*/ 41 w 131"/>
              <a:gd name="T75" fmla="*/ 48 h 82"/>
              <a:gd name="T76" fmla="*/ 33 w 131"/>
              <a:gd name="T77" fmla="*/ 4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82">
                <a:moveTo>
                  <a:pt x="5" y="35"/>
                </a:moveTo>
                <a:cubicBezTo>
                  <a:pt x="7" y="35"/>
                  <a:pt x="8" y="35"/>
                  <a:pt x="9" y="35"/>
                </a:cubicBezTo>
                <a:cubicBezTo>
                  <a:pt x="11" y="35"/>
                  <a:pt x="12" y="35"/>
                  <a:pt x="12" y="34"/>
                </a:cubicBezTo>
                <a:cubicBezTo>
                  <a:pt x="13" y="33"/>
                  <a:pt x="13" y="32"/>
                  <a:pt x="14" y="31"/>
                </a:cubicBezTo>
                <a:cubicBezTo>
                  <a:pt x="12" y="30"/>
                  <a:pt x="12" y="28"/>
                  <a:pt x="11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9" y="23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6"/>
                  <a:pt x="10" y="13"/>
                  <a:pt x="12" y="11"/>
                </a:cubicBezTo>
                <a:cubicBezTo>
                  <a:pt x="16" y="9"/>
                  <a:pt x="22" y="8"/>
                  <a:pt x="26" y="11"/>
                </a:cubicBezTo>
                <a:cubicBezTo>
                  <a:pt x="28" y="13"/>
                  <a:pt x="29" y="16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3"/>
                  <a:pt x="29" y="24"/>
                  <a:pt x="29" y="25"/>
                </a:cubicBezTo>
                <a:cubicBezTo>
                  <a:pt x="29" y="26"/>
                  <a:pt x="28" y="26"/>
                  <a:pt x="28" y="26"/>
                </a:cubicBezTo>
                <a:cubicBezTo>
                  <a:pt x="27" y="28"/>
                  <a:pt x="26" y="29"/>
                  <a:pt x="25" y="30"/>
                </a:cubicBezTo>
                <a:cubicBezTo>
                  <a:pt x="26" y="32"/>
                  <a:pt x="26" y="33"/>
                  <a:pt x="27" y="34"/>
                </a:cubicBezTo>
                <a:cubicBezTo>
                  <a:pt x="28" y="35"/>
                  <a:pt x="29" y="35"/>
                  <a:pt x="30" y="35"/>
                </a:cubicBezTo>
                <a:cubicBezTo>
                  <a:pt x="31" y="35"/>
                  <a:pt x="32" y="35"/>
                  <a:pt x="34" y="35"/>
                </a:cubicBezTo>
                <a:cubicBezTo>
                  <a:pt x="34" y="35"/>
                  <a:pt x="35" y="36"/>
                  <a:pt x="35" y="37"/>
                </a:cubicBezTo>
                <a:cubicBezTo>
                  <a:pt x="36" y="34"/>
                  <a:pt x="36" y="32"/>
                  <a:pt x="37" y="31"/>
                </a:cubicBezTo>
                <a:cubicBezTo>
                  <a:pt x="37" y="30"/>
                  <a:pt x="44" y="29"/>
                  <a:pt x="45" y="29"/>
                </a:cubicBezTo>
                <a:cubicBezTo>
                  <a:pt x="45" y="28"/>
                  <a:pt x="46" y="27"/>
                  <a:pt x="46" y="26"/>
                </a:cubicBezTo>
                <a:cubicBezTo>
                  <a:pt x="44" y="25"/>
                  <a:pt x="43" y="24"/>
                  <a:pt x="43" y="22"/>
                </a:cubicBezTo>
                <a:cubicBezTo>
                  <a:pt x="42" y="22"/>
                  <a:pt x="40" y="22"/>
                  <a:pt x="39" y="22"/>
                </a:cubicBezTo>
                <a:cubicBezTo>
                  <a:pt x="38" y="16"/>
                  <a:pt x="40" y="8"/>
                  <a:pt x="42" y="6"/>
                </a:cubicBezTo>
                <a:cubicBezTo>
                  <a:pt x="45" y="3"/>
                  <a:pt x="54" y="3"/>
                  <a:pt x="57" y="5"/>
                </a:cubicBezTo>
                <a:cubicBezTo>
                  <a:pt x="60" y="7"/>
                  <a:pt x="61" y="16"/>
                  <a:pt x="61" y="22"/>
                </a:cubicBezTo>
                <a:cubicBezTo>
                  <a:pt x="60" y="22"/>
                  <a:pt x="58" y="22"/>
                  <a:pt x="57" y="22"/>
                </a:cubicBezTo>
                <a:cubicBezTo>
                  <a:pt x="56" y="23"/>
                  <a:pt x="55" y="25"/>
                  <a:pt x="54" y="26"/>
                </a:cubicBezTo>
                <a:cubicBezTo>
                  <a:pt x="54" y="28"/>
                  <a:pt x="54" y="28"/>
                  <a:pt x="55" y="29"/>
                </a:cubicBezTo>
                <a:cubicBezTo>
                  <a:pt x="56" y="29"/>
                  <a:pt x="63" y="30"/>
                  <a:pt x="63" y="31"/>
                </a:cubicBezTo>
                <a:cubicBezTo>
                  <a:pt x="63" y="31"/>
                  <a:pt x="63" y="31"/>
                  <a:pt x="64" y="32"/>
                </a:cubicBezTo>
                <a:cubicBezTo>
                  <a:pt x="64" y="28"/>
                  <a:pt x="65" y="25"/>
                  <a:pt x="67" y="23"/>
                </a:cubicBezTo>
                <a:cubicBezTo>
                  <a:pt x="68" y="23"/>
                  <a:pt x="69" y="23"/>
                  <a:pt x="71" y="23"/>
                </a:cubicBezTo>
                <a:cubicBezTo>
                  <a:pt x="72" y="23"/>
                  <a:pt x="73" y="23"/>
                  <a:pt x="73" y="22"/>
                </a:cubicBezTo>
                <a:cubicBezTo>
                  <a:pt x="74" y="22"/>
                  <a:pt x="74" y="21"/>
                  <a:pt x="74" y="20"/>
                </a:cubicBezTo>
                <a:cubicBezTo>
                  <a:pt x="73" y="19"/>
                  <a:pt x="73" y="17"/>
                  <a:pt x="72" y="16"/>
                </a:cubicBezTo>
                <a:cubicBezTo>
                  <a:pt x="72" y="15"/>
                  <a:pt x="71" y="15"/>
                  <a:pt x="71" y="14"/>
                </a:cubicBezTo>
                <a:cubicBezTo>
                  <a:pt x="71" y="14"/>
                  <a:pt x="70" y="13"/>
                  <a:pt x="70" y="12"/>
                </a:cubicBezTo>
                <a:cubicBezTo>
                  <a:pt x="70" y="11"/>
                  <a:pt x="70" y="11"/>
                  <a:pt x="70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6"/>
                  <a:pt x="71" y="4"/>
                  <a:pt x="73" y="2"/>
                </a:cubicBezTo>
                <a:cubicBezTo>
                  <a:pt x="76" y="0"/>
                  <a:pt x="82" y="0"/>
                  <a:pt x="85" y="2"/>
                </a:cubicBezTo>
                <a:cubicBezTo>
                  <a:pt x="88" y="4"/>
                  <a:pt x="88" y="6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3"/>
                  <a:pt x="88" y="14"/>
                  <a:pt x="88" y="14"/>
                </a:cubicBezTo>
                <a:cubicBezTo>
                  <a:pt x="88" y="15"/>
                  <a:pt x="87" y="15"/>
                  <a:pt x="87" y="16"/>
                </a:cubicBezTo>
                <a:cubicBezTo>
                  <a:pt x="86" y="17"/>
                  <a:pt x="86" y="18"/>
                  <a:pt x="85" y="19"/>
                </a:cubicBezTo>
                <a:cubicBezTo>
                  <a:pt x="85" y="21"/>
                  <a:pt x="86" y="22"/>
                  <a:pt x="86" y="23"/>
                </a:cubicBezTo>
                <a:cubicBezTo>
                  <a:pt x="87" y="23"/>
                  <a:pt x="88" y="23"/>
                  <a:pt x="89" y="23"/>
                </a:cubicBezTo>
                <a:cubicBezTo>
                  <a:pt x="90" y="23"/>
                  <a:pt x="91" y="23"/>
                  <a:pt x="92" y="23"/>
                </a:cubicBezTo>
                <a:cubicBezTo>
                  <a:pt x="93" y="24"/>
                  <a:pt x="93" y="25"/>
                  <a:pt x="94" y="27"/>
                </a:cubicBezTo>
                <a:cubicBezTo>
                  <a:pt x="64" y="54"/>
                  <a:pt x="64" y="54"/>
                  <a:pt x="64" y="54"/>
                </a:cubicBezTo>
                <a:cubicBezTo>
                  <a:pt x="37" y="38"/>
                  <a:pt x="37" y="38"/>
                  <a:pt x="37" y="3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3"/>
                  <a:pt x="1" y="39"/>
                  <a:pt x="5" y="35"/>
                </a:cubicBezTo>
                <a:close/>
                <a:moveTo>
                  <a:pt x="2" y="65"/>
                </a:moveTo>
                <a:cubicBezTo>
                  <a:pt x="10" y="80"/>
                  <a:pt x="10" y="80"/>
                  <a:pt x="10" y="80"/>
                </a:cubicBezTo>
                <a:cubicBezTo>
                  <a:pt x="37" y="65"/>
                  <a:pt x="37" y="65"/>
                  <a:pt x="37" y="65"/>
                </a:cubicBezTo>
                <a:cubicBezTo>
                  <a:pt x="61" y="79"/>
                  <a:pt x="61" y="79"/>
                  <a:pt x="61" y="79"/>
                </a:cubicBezTo>
                <a:cubicBezTo>
                  <a:pt x="67" y="82"/>
                  <a:pt x="67" y="82"/>
                  <a:pt x="67" y="82"/>
                </a:cubicBezTo>
                <a:cubicBezTo>
                  <a:pt x="71" y="78"/>
                  <a:pt x="71" y="78"/>
                  <a:pt x="71" y="78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96" y="21"/>
                  <a:pt x="96" y="21"/>
                  <a:pt x="96" y="21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64" y="61"/>
                  <a:pt x="64" y="61"/>
                  <a:pt x="64" y="61"/>
                </a:cubicBezTo>
                <a:cubicBezTo>
                  <a:pt x="41" y="48"/>
                  <a:pt x="41" y="48"/>
                  <a:pt x="41" y="48"/>
                </a:cubicBezTo>
                <a:cubicBezTo>
                  <a:pt x="37" y="46"/>
                  <a:pt x="37" y="46"/>
                  <a:pt x="37" y="46"/>
                </a:cubicBezTo>
                <a:cubicBezTo>
                  <a:pt x="33" y="48"/>
                  <a:pt x="33" y="48"/>
                  <a:pt x="33" y="48"/>
                </a:cubicBezTo>
                <a:lnTo>
                  <a:pt x="2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21"/>
          <p:cNvSpPr>
            <a:spLocks noEditPoints="1"/>
          </p:cNvSpPr>
          <p:nvPr/>
        </p:nvSpPr>
        <p:spPr bwMode="auto">
          <a:xfrm>
            <a:off x="4547329" y="5319395"/>
            <a:ext cx="511810" cy="351155"/>
          </a:xfrm>
          <a:custGeom>
            <a:avLst/>
            <a:gdLst>
              <a:gd name="T0" fmla="*/ 9 w 131"/>
              <a:gd name="T1" fmla="*/ 35 h 82"/>
              <a:gd name="T2" fmla="*/ 14 w 131"/>
              <a:gd name="T3" fmla="*/ 31 h 82"/>
              <a:gd name="T4" fmla="*/ 10 w 131"/>
              <a:gd name="T5" fmla="*/ 25 h 82"/>
              <a:gd name="T6" fmla="*/ 9 w 131"/>
              <a:gd name="T7" fmla="*/ 21 h 82"/>
              <a:gd name="T8" fmla="*/ 10 w 131"/>
              <a:gd name="T9" fmla="*/ 21 h 82"/>
              <a:gd name="T10" fmla="*/ 26 w 131"/>
              <a:gd name="T11" fmla="*/ 11 h 82"/>
              <a:gd name="T12" fmla="*/ 29 w 131"/>
              <a:gd name="T13" fmla="*/ 21 h 82"/>
              <a:gd name="T14" fmla="*/ 29 w 131"/>
              <a:gd name="T15" fmla="*/ 22 h 82"/>
              <a:gd name="T16" fmla="*/ 28 w 131"/>
              <a:gd name="T17" fmla="*/ 26 h 82"/>
              <a:gd name="T18" fmla="*/ 27 w 131"/>
              <a:gd name="T19" fmla="*/ 34 h 82"/>
              <a:gd name="T20" fmla="*/ 34 w 131"/>
              <a:gd name="T21" fmla="*/ 35 h 82"/>
              <a:gd name="T22" fmla="*/ 37 w 131"/>
              <a:gd name="T23" fmla="*/ 31 h 82"/>
              <a:gd name="T24" fmla="*/ 46 w 131"/>
              <a:gd name="T25" fmla="*/ 26 h 82"/>
              <a:gd name="T26" fmla="*/ 39 w 131"/>
              <a:gd name="T27" fmla="*/ 22 h 82"/>
              <a:gd name="T28" fmla="*/ 57 w 131"/>
              <a:gd name="T29" fmla="*/ 5 h 82"/>
              <a:gd name="T30" fmla="*/ 57 w 131"/>
              <a:gd name="T31" fmla="*/ 22 h 82"/>
              <a:gd name="T32" fmla="*/ 55 w 131"/>
              <a:gd name="T33" fmla="*/ 29 h 82"/>
              <a:gd name="T34" fmla="*/ 64 w 131"/>
              <a:gd name="T35" fmla="*/ 32 h 82"/>
              <a:gd name="T36" fmla="*/ 71 w 131"/>
              <a:gd name="T37" fmla="*/ 23 h 82"/>
              <a:gd name="T38" fmla="*/ 74 w 131"/>
              <a:gd name="T39" fmla="*/ 20 h 82"/>
              <a:gd name="T40" fmla="*/ 71 w 131"/>
              <a:gd name="T41" fmla="*/ 14 h 82"/>
              <a:gd name="T42" fmla="*/ 70 w 131"/>
              <a:gd name="T43" fmla="*/ 11 h 82"/>
              <a:gd name="T44" fmla="*/ 71 w 131"/>
              <a:gd name="T45" fmla="*/ 11 h 82"/>
              <a:gd name="T46" fmla="*/ 85 w 131"/>
              <a:gd name="T47" fmla="*/ 2 h 82"/>
              <a:gd name="T48" fmla="*/ 88 w 131"/>
              <a:gd name="T49" fmla="*/ 11 h 82"/>
              <a:gd name="T50" fmla="*/ 88 w 131"/>
              <a:gd name="T51" fmla="*/ 12 h 82"/>
              <a:gd name="T52" fmla="*/ 87 w 131"/>
              <a:gd name="T53" fmla="*/ 16 h 82"/>
              <a:gd name="T54" fmla="*/ 86 w 131"/>
              <a:gd name="T55" fmla="*/ 23 h 82"/>
              <a:gd name="T56" fmla="*/ 92 w 131"/>
              <a:gd name="T57" fmla="*/ 23 h 82"/>
              <a:gd name="T58" fmla="*/ 64 w 131"/>
              <a:gd name="T59" fmla="*/ 54 h 82"/>
              <a:gd name="T60" fmla="*/ 0 w 131"/>
              <a:gd name="T61" fmla="*/ 59 h 82"/>
              <a:gd name="T62" fmla="*/ 2 w 131"/>
              <a:gd name="T63" fmla="*/ 65 h 82"/>
              <a:gd name="T64" fmla="*/ 37 w 131"/>
              <a:gd name="T65" fmla="*/ 65 h 82"/>
              <a:gd name="T66" fmla="*/ 67 w 131"/>
              <a:gd name="T67" fmla="*/ 82 h 82"/>
              <a:gd name="T68" fmla="*/ 114 w 131"/>
              <a:gd name="T69" fmla="*/ 39 h 82"/>
              <a:gd name="T70" fmla="*/ 131 w 131"/>
              <a:gd name="T71" fmla="*/ 12 h 82"/>
              <a:gd name="T72" fmla="*/ 102 w 131"/>
              <a:gd name="T73" fmla="*/ 27 h 82"/>
              <a:gd name="T74" fmla="*/ 41 w 131"/>
              <a:gd name="T75" fmla="*/ 48 h 82"/>
              <a:gd name="T76" fmla="*/ 33 w 131"/>
              <a:gd name="T77" fmla="*/ 4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82">
                <a:moveTo>
                  <a:pt x="5" y="35"/>
                </a:moveTo>
                <a:cubicBezTo>
                  <a:pt x="7" y="35"/>
                  <a:pt x="8" y="35"/>
                  <a:pt x="9" y="35"/>
                </a:cubicBezTo>
                <a:cubicBezTo>
                  <a:pt x="11" y="35"/>
                  <a:pt x="12" y="35"/>
                  <a:pt x="12" y="34"/>
                </a:cubicBezTo>
                <a:cubicBezTo>
                  <a:pt x="13" y="33"/>
                  <a:pt x="13" y="32"/>
                  <a:pt x="14" y="31"/>
                </a:cubicBezTo>
                <a:cubicBezTo>
                  <a:pt x="12" y="30"/>
                  <a:pt x="12" y="28"/>
                  <a:pt x="11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9" y="23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6"/>
                  <a:pt x="10" y="13"/>
                  <a:pt x="12" y="11"/>
                </a:cubicBezTo>
                <a:cubicBezTo>
                  <a:pt x="16" y="9"/>
                  <a:pt x="22" y="8"/>
                  <a:pt x="26" y="11"/>
                </a:cubicBezTo>
                <a:cubicBezTo>
                  <a:pt x="28" y="13"/>
                  <a:pt x="29" y="16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3"/>
                  <a:pt x="29" y="24"/>
                  <a:pt x="29" y="25"/>
                </a:cubicBezTo>
                <a:cubicBezTo>
                  <a:pt x="29" y="26"/>
                  <a:pt x="28" y="26"/>
                  <a:pt x="28" y="26"/>
                </a:cubicBezTo>
                <a:cubicBezTo>
                  <a:pt x="27" y="28"/>
                  <a:pt x="26" y="29"/>
                  <a:pt x="25" y="30"/>
                </a:cubicBezTo>
                <a:cubicBezTo>
                  <a:pt x="26" y="32"/>
                  <a:pt x="26" y="33"/>
                  <a:pt x="27" y="34"/>
                </a:cubicBezTo>
                <a:cubicBezTo>
                  <a:pt x="28" y="35"/>
                  <a:pt x="29" y="35"/>
                  <a:pt x="30" y="35"/>
                </a:cubicBezTo>
                <a:cubicBezTo>
                  <a:pt x="31" y="35"/>
                  <a:pt x="32" y="35"/>
                  <a:pt x="34" y="35"/>
                </a:cubicBezTo>
                <a:cubicBezTo>
                  <a:pt x="34" y="35"/>
                  <a:pt x="35" y="36"/>
                  <a:pt x="35" y="37"/>
                </a:cubicBezTo>
                <a:cubicBezTo>
                  <a:pt x="36" y="34"/>
                  <a:pt x="36" y="32"/>
                  <a:pt x="37" y="31"/>
                </a:cubicBezTo>
                <a:cubicBezTo>
                  <a:pt x="37" y="30"/>
                  <a:pt x="44" y="29"/>
                  <a:pt x="45" y="29"/>
                </a:cubicBezTo>
                <a:cubicBezTo>
                  <a:pt x="45" y="28"/>
                  <a:pt x="46" y="27"/>
                  <a:pt x="46" y="26"/>
                </a:cubicBezTo>
                <a:cubicBezTo>
                  <a:pt x="44" y="25"/>
                  <a:pt x="43" y="24"/>
                  <a:pt x="43" y="22"/>
                </a:cubicBezTo>
                <a:cubicBezTo>
                  <a:pt x="42" y="22"/>
                  <a:pt x="40" y="22"/>
                  <a:pt x="39" y="22"/>
                </a:cubicBezTo>
                <a:cubicBezTo>
                  <a:pt x="38" y="16"/>
                  <a:pt x="40" y="8"/>
                  <a:pt x="42" y="6"/>
                </a:cubicBezTo>
                <a:cubicBezTo>
                  <a:pt x="45" y="3"/>
                  <a:pt x="54" y="3"/>
                  <a:pt x="57" y="5"/>
                </a:cubicBezTo>
                <a:cubicBezTo>
                  <a:pt x="60" y="7"/>
                  <a:pt x="61" y="16"/>
                  <a:pt x="61" y="22"/>
                </a:cubicBezTo>
                <a:cubicBezTo>
                  <a:pt x="60" y="22"/>
                  <a:pt x="58" y="22"/>
                  <a:pt x="57" y="22"/>
                </a:cubicBezTo>
                <a:cubicBezTo>
                  <a:pt x="56" y="23"/>
                  <a:pt x="55" y="25"/>
                  <a:pt x="54" y="26"/>
                </a:cubicBezTo>
                <a:cubicBezTo>
                  <a:pt x="54" y="28"/>
                  <a:pt x="54" y="28"/>
                  <a:pt x="55" y="29"/>
                </a:cubicBezTo>
                <a:cubicBezTo>
                  <a:pt x="56" y="29"/>
                  <a:pt x="63" y="30"/>
                  <a:pt x="63" y="31"/>
                </a:cubicBezTo>
                <a:cubicBezTo>
                  <a:pt x="63" y="31"/>
                  <a:pt x="63" y="31"/>
                  <a:pt x="64" y="32"/>
                </a:cubicBezTo>
                <a:cubicBezTo>
                  <a:pt x="64" y="28"/>
                  <a:pt x="65" y="25"/>
                  <a:pt x="67" y="23"/>
                </a:cubicBezTo>
                <a:cubicBezTo>
                  <a:pt x="68" y="23"/>
                  <a:pt x="69" y="23"/>
                  <a:pt x="71" y="23"/>
                </a:cubicBezTo>
                <a:cubicBezTo>
                  <a:pt x="72" y="23"/>
                  <a:pt x="73" y="23"/>
                  <a:pt x="73" y="22"/>
                </a:cubicBezTo>
                <a:cubicBezTo>
                  <a:pt x="74" y="22"/>
                  <a:pt x="74" y="21"/>
                  <a:pt x="74" y="20"/>
                </a:cubicBezTo>
                <a:cubicBezTo>
                  <a:pt x="73" y="19"/>
                  <a:pt x="73" y="17"/>
                  <a:pt x="72" y="16"/>
                </a:cubicBezTo>
                <a:cubicBezTo>
                  <a:pt x="72" y="15"/>
                  <a:pt x="71" y="15"/>
                  <a:pt x="71" y="14"/>
                </a:cubicBezTo>
                <a:cubicBezTo>
                  <a:pt x="71" y="14"/>
                  <a:pt x="70" y="13"/>
                  <a:pt x="70" y="12"/>
                </a:cubicBezTo>
                <a:cubicBezTo>
                  <a:pt x="70" y="11"/>
                  <a:pt x="70" y="11"/>
                  <a:pt x="70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6"/>
                  <a:pt x="71" y="4"/>
                  <a:pt x="73" y="2"/>
                </a:cubicBezTo>
                <a:cubicBezTo>
                  <a:pt x="76" y="0"/>
                  <a:pt x="82" y="0"/>
                  <a:pt x="85" y="2"/>
                </a:cubicBezTo>
                <a:cubicBezTo>
                  <a:pt x="88" y="4"/>
                  <a:pt x="88" y="6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3"/>
                  <a:pt x="88" y="14"/>
                  <a:pt x="88" y="14"/>
                </a:cubicBezTo>
                <a:cubicBezTo>
                  <a:pt x="88" y="15"/>
                  <a:pt x="87" y="15"/>
                  <a:pt x="87" y="16"/>
                </a:cubicBezTo>
                <a:cubicBezTo>
                  <a:pt x="86" y="17"/>
                  <a:pt x="86" y="18"/>
                  <a:pt x="85" y="19"/>
                </a:cubicBezTo>
                <a:cubicBezTo>
                  <a:pt x="85" y="21"/>
                  <a:pt x="86" y="22"/>
                  <a:pt x="86" y="23"/>
                </a:cubicBezTo>
                <a:cubicBezTo>
                  <a:pt x="87" y="23"/>
                  <a:pt x="88" y="23"/>
                  <a:pt x="89" y="23"/>
                </a:cubicBezTo>
                <a:cubicBezTo>
                  <a:pt x="90" y="23"/>
                  <a:pt x="91" y="23"/>
                  <a:pt x="92" y="23"/>
                </a:cubicBezTo>
                <a:cubicBezTo>
                  <a:pt x="93" y="24"/>
                  <a:pt x="93" y="25"/>
                  <a:pt x="94" y="27"/>
                </a:cubicBezTo>
                <a:cubicBezTo>
                  <a:pt x="64" y="54"/>
                  <a:pt x="64" y="54"/>
                  <a:pt x="64" y="54"/>
                </a:cubicBezTo>
                <a:cubicBezTo>
                  <a:pt x="37" y="38"/>
                  <a:pt x="37" y="38"/>
                  <a:pt x="37" y="3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3"/>
                  <a:pt x="1" y="39"/>
                  <a:pt x="5" y="35"/>
                </a:cubicBezTo>
                <a:close/>
                <a:moveTo>
                  <a:pt x="2" y="65"/>
                </a:moveTo>
                <a:cubicBezTo>
                  <a:pt x="10" y="80"/>
                  <a:pt x="10" y="80"/>
                  <a:pt x="10" y="80"/>
                </a:cubicBezTo>
                <a:cubicBezTo>
                  <a:pt x="37" y="65"/>
                  <a:pt x="37" y="65"/>
                  <a:pt x="37" y="65"/>
                </a:cubicBezTo>
                <a:cubicBezTo>
                  <a:pt x="61" y="79"/>
                  <a:pt x="61" y="79"/>
                  <a:pt x="61" y="79"/>
                </a:cubicBezTo>
                <a:cubicBezTo>
                  <a:pt x="67" y="82"/>
                  <a:pt x="67" y="82"/>
                  <a:pt x="67" y="82"/>
                </a:cubicBezTo>
                <a:cubicBezTo>
                  <a:pt x="71" y="78"/>
                  <a:pt x="71" y="78"/>
                  <a:pt x="71" y="78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96" y="21"/>
                  <a:pt x="96" y="21"/>
                  <a:pt x="96" y="21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64" y="61"/>
                  <a:pt x="64" y="61"/>
                  <a:pt x="64" y="61"/>
                </a:cubicBezTo>
                <a:cubicBezTo>
                  <a:pt x="41" y="48"/>
                  <a:pt x="41" y="48"/>
                  <a:pt x="41" y="48"/>
                </a:cubicBezTo>
                <a:cubicBezTo>
                  <a:pt x="37" y="46"/>
                  <a:pt x="37" y="46"/>
                  <a:pt x="37" y="46"/>
                </a:cubicBezTo>
                <a:cubicBezTo>
                  <a:pt x="33" y="48"/>
                  <a:pt x="33" y="48"/>
                  <a:pt x="33" y="48"/>
                </a:cubicBezTo>
                <a:lnTo>
                  <a:pt x="2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43" name="直接箭头连接符 133"/>
          <p:cNvCxnSpPr>
            <a:stCxn id="8" idx="6"/>
          </p:cNvCxnSpPr>
          <p:nvPr/>
        </p:nvCxnSpPr>
        <p:spPr>
          <a:xfrm>
            <a:off x="3766914" y="3611880"/>
            <a:ext cx="382905" cy="13970"/>
          </a:xfrm>
          <a:prstGeom prst="straightConnector1">
            <a:avLst/>
          </a:prstGeom>
          <a:ln>
            <a:solidFill>
              <a:srgbClr val="00ADFF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任意多边形 230"/>
          <p:cNvSpPr/>
          <p:nvPr/>
        </p:nvSpPr>
        <p:spPr>
          <a:xfrm rot="19991300">
            <a:off x="1949956" y="1663195"/>
            <a:ext cx="2046348" cy="1075202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  <a:gd name="connsiteX0-37" fmla="*/ 0 w 663575"/>
              <a:gd name="connsiteY0-38" fmla="*/ 0 h 114300"/>
              <a:gd name="connsiteX1-39" fmla="*/ 663575 w 663575"/>
              <a:gd name="connsiteY1-40" fmla="*/ 114300 h 114300"/>
              <a:gd name="connsiteX0-41" fmla="*/ 0 w 663575"/>
              <a:gd name="connsiteY0-42" fmla="*/ 0 h 114300"/>
              <a:gd name="connsiteX1-43" fmla="*/ 663575 w 663575"/>
              <a:gd name="connsiteY1-44" fmla="*/ 114300 h 114300"/>
              <a:gd name="connsiteX0-45" fmla="*/ 0 w 663575"/>
              <a:gd name="connsiteY0-46" fmla="*/ 0 h 114300"/>
              <a:gd name="connsiteX1-47" fmla="*/ 663575 w 663575"/>
              <a:gd name="connsiteY1-48" fmla="*/ 114300 h 114300"/>
              <a:gd name="connsiteX0-49" fmla="*/ 0 w 663575"/>
              <a:gd name="connsiteY0-50" fmla="*/ 0 h 114300"/>
              <a:gd name="connsiteX1-51" fmla="*/ 663575 w 663575"/>
              <a:gd name="connsiteY1-52" fmla="*/ 114300 h 114300"/>
              <a:gd name="connsiteX0-53" fmla="*/ 0 w 663575"/>
              <a:gd name="connsiteY0-54" fmla="*/ 0 h 114300"/>
              <a:gd name="connsiteX1-55" fmla="*/ 663575 w 663575"/>
              <a:gd name="connsiteY1-56" fmla="*/ 114300 h 114300"/>
              <a:gd name="connsiteX0-57" fmla="*/ 0 w 663575"/>
              <a:gd name="connsiteY0-58" fmla="*/ 0 h 114300"/>
              <a:gd name="connsiteX1-59" fmla="*/ 663575 w 663575"/>
              <a:gd name="connsiteY1-60" fmla="*/ 114300 h 114300"/>
              <a:gd name="connsiteX0-61" fmla="*/ 0 w 663575"/>
              <a:gd name="connsiteY0-62" fmla="*/ 0 h 114300"/>
              <a:gd name="connsiteX1-63" fmla="*/ 663575 w 663575"/>
              <a:gd name="connsiteY1-64" fmla="*/ 114300 h 114300"/>
              <a:gd name="connsiteX0-65" fmla="*/ 0 w 670273"/>
              <a:gd name="connsiteY0-66" fmla="*/ 0 h 104481"/>
              <a:gd name="connsiteX1-67" fmla="*/ 670273 w 670273"/>
              <a:gd name="connsiteY1-68" fmla="*/ 104481 h 104481"/>
              <a:gd name="connsiteX0-69" fmla="*/ 0 w 670273"/>
              <a:gd name="connsiteY0-70" fmla="*/ 0 h 104481"/>
              <a:gd name="connsiteX1-71" fmla="*/ 670273 w 670273"/>
              <a:gd name="connsiteY1-72" fmla="*/ 104481 h 104481"/>
              <a:gd name="connsiteX0-73" fmla="*/ 0 w 670273"/>
              <a:gd name="connsiteY0-74" fmla="*/ 0 h 104481"/>
              <a:gd name="connsiteX1-75" fmla="*/ 670273 w 670273"/>
              <a:gd name="connsiteY1-76" fmla="*/ 104481 h 104481"/>
              <a:gd name="connsiteX0-77" fmla="*/ 0 w 670273"/>
              <a:gd name="connsiteY0-78" fmla="*/ 0 h 104481"/>
              <a:gd name="connsiteX1-79" fmla="*/ 670273 w 670273"/>
              <a:gd name="connsiteY1-80" fmla="*/ 104481 h 104481"/>
              <a:gd name="connsiteX0-81" fmla="*/ 0 w 665045"/>
              <a:gd name="connsiteY0-82" fmla="*/ 0 h 101032"/>
              <a:gd name="connsiteX1-83" fmla="*/ 665045 w 665045"/>
              <a:gd name="connsiteY1-84" fmla="*/ 101032 h 101032"/>
              <a:gd name="connsiteX0-85" fmla="*/ 0 w 665045"/>
              <a:gd name="connsiteY0-86" fmla="*/ 0 h 101032"/>
              <a:gd name="connsiteX1-87" fmla="*/ 665045 w 665045"/>
              <a:gd name="connsiteY1-88" fmla="*/ 101032 h 1010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5045" h="101032">
                <a:moveTo>
                  <a:pt x="0" y="0"/>
                </a:moveTo>
                <a:cubicBezTo>
                  <a:pt x="216924" y="11153"/>
                  <a:pt x="453548" y="47953"/>
                  <a:pt x="665045" y="101032"/>
                </a:cubicBezTo>
              </a:path>
            </a:pathLst>
          </a:custGeom>
          <a:noFill/>
          <a:ln w="19050">
            <a:solidFill>
              <a:srgbClr val="41D7B4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2544539" y="1671320"/>
            <a:ext cx="81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iti SC Medium" pitchFamily="2" charset="-128"/>
                <a:ea typeface="Heiti SC Medium" pitchFamily="2" charset="-128"/>
              </a:rPr>
              <a:t>供货</a:t>
            </a:r>
          </a:p>
        </p:txBody>
      </p:sp>
      <p:sp>
        <p:nvSpPr>
          <p:cNvPr id="46" name="任意多边形 227"/>
          <p:cNvSpPr/>
          <p:nvPr/>
        </p:nvSpPr>
        <p:spPr>
          <a:xfrm rot="18196040" flipH="1">
            <a:off x="4262998" y="2443504"/>
            <a:ext cx="407594" cy="285090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  <a:gd name="connsiteX0-37" fmla="*/ 0 w 663575"/>
              <a:gd name="connsiteY0-38" fmla="*/ 0 h 114300"/>
              <a:gd name="connsiteX1-39" fmla="*/ 663575 w 663575"/>
              <a:gd name="connsiteY1-40" fmla="*/ 114300 h 11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3575" h="114300">
                <a:moveTo>
                  <a:pt x="0" y="0"/>
                </a:moveTo>
                <a:cubicBezTo>
                  <a:pt x="236748" y="16296"/>
                  <a:pt x="456957" y="52101"/>
                  <a:pt x="663575" y="114300"/>
                </a:cubicBezTo>
              </a:path>
            </a:pathLst>
          </a:custGeom>
          <a:noFill/>
          <a:ln w="19050">
            <a:solidFill>
              <a:srgbClr val="F47263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135"/>
          <p:cNvSpPr/>
          <p:nvPr/>
        </p:nvSpPr>
        <p:spPr>
          <a:xfrm rot="19991300" flipH="1">
            <a:off x="3963764" y="2433320"/>
            <a:ext cx="888365" cy="1626870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  <a:gd name="connsiteX0-37" fmla="*/ 0 w 663575"/>
              <a:gd name="connsiteY0-38" fmla="*/ 0 h 114300"/>
              <a:gd name="connsiteX1-39" fmla="*/ 663575 w 663575"/>
              <a:gd name="connsiteY1-40" fmla="*/ 114300 h 114300"/>
              <a:gd name="connsiteX0-41" fmla="*/ 0 w 663575"/>
              <a:gd name="connsiteY0-42" fmla="*/ 0 h 114300"/>
              <a:gd name="connsiteX1-43" fmla="*/ 663575 w 663575"/>
              <a:gd name="connsiteY1-44" fmla="*/ 114300 h 114300"/>
              <a:gd name="connsiteX0-45" fmla="*/ 0 w 663575"/>
              <a:gd name="connsiteY0-46" fmla="*/ 0 h 114300"/>
              <a:gd name="connsiteX1-47" fmla="*/ 663575 w 663575"/>
              <a:gd name="connsiteY1-48" fmla="*/ 114300 h 114300"/>
              <a:gd name="connsiteX0-49" fmla="*/ 0 w 663575"/>
              <a:gd name="connsiteY0-50" fmla="*/ 0 h 114300"/>
              <a:gd name="connsiteX1-51" fmla="*/ 663575 w 663575"/>
              <a:gd name="connsiteY1-52" fmla="*/ 114300 h 114300"/>
              <a:gd name="connsiteX0-53" fmla="*/ 0 w 663575"/>
              <a:gd name="connsiteY0-54" fmla="*/ 0 h 114300"/>
              <a:gd name="connsiteX1-55" fmla="*/ 663575 w 663575"/>
              <a:gd name="connsiteY1-56" fmla="*/ 114300 h 114300"/>
              <a:gd name="connsiteX0-57" fmla="*/ 0 w 663575"/>
              <a:gd name="connsiteY0-58" fmla="*/ 0 h 114300"/>
              <a:gd name="connsiteX1-59" fmla="*/ 663575 w 663575"/>
              <a:gd name="connsiteY1-60" fmla="*/ 114300 h 114300"/>
              <a:gd name="connsiteX0-61" fmla="*/ 0 w 663575"/>
              <a:gd name="connsiteY0-62" fmla="*/ 0 h 114300"/>
              <a:gd name="connsiteX1-63" fmla="*/ 663575 w 663575"/>
              <a:gd name="connsiteY1-64" fmla="*/ 114300 h 114300"/>
              <a:gd name="connsiteX0-65" fmla="*/ 0 w 670273"/>
              <a:gd name="connsiteY0-66" fmla="*/ 0 h 104481"/>
              <a:gd name="connsiteX1-67" fmla="*/ 670273 w 670273"/>
              <a:gd name="connsiteY1-68" fmla="*/ 104481 h 104481"/>
              <a:gd name="connsiteX0-69" fmla="*/ 0 w 670273"/>
              <a:gd name="connsiteY0-70" fmla="*/ 0 h 104481"/>
              <a:gd name="connsiteX1-71" fmla="*/ 670273 w 670273"/>
              <a:gd name="connsiteY1-72" fmla="*/ 104481 h 104481"/>
              <a:gd name="connsiteX0-73" fmla="*/ 0 w 670273"/>
              <a:gd name="connsiteY0-74" fmla="*/ 0 h 104481"/>
              <a:gd name="connsiteX1-75" fmla="*/ 670273 w 670273"/>
              <a:gd name="connsiteY1-76" fmla="*/ 104481 h 104481"/>
              <a:gd name="connsiteX0-77" fmla="*/ 0 w 670273"/>
              <a:gd name="connsiteY0-78" fmla="*/ 0 h 104481"/>
              <a:gd name="connsiteX1-79" fmla="*/ 670273 w 670273"/>
              <a:gd name="connsiteY1-80" fmla="*/ 104481 h 104481"/>
              <a:gd name="connsiteX0-81" fmla="*/ 0 w 665045"/>
              <a:gd name="connsiteY0-82" fmla="*/ 0 h 101032"/>
              <a:gd name="connsiteX1-83" fmla="*/ 665045 w 665045"/>
              <a:gd name="connsiteY1-84" fmla="*/ 101032 h 101032"/>
              <a:gd name="connsiteX0-85" fmla="*/ 0 w 665045"/>
              <a:gd name="connsiteY0-86" fmla="*/ 0 h 101032"/>
              <a:gd name="connsiteX1-87" fmla="*/ 665045 w 665045"/>
              <a:gd name="connsiteY1-88" fmla="*/ 101032 h 1010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5045" h="101032">
                <a:moveTo>
                  <a:pt x="0" y="0"/>
                </a:moveTo>
                <a:cubicBezTo>
                  <a:pt x="216924" y="11153"/>
                  <a:pt x="453548" y="47953"/>
                  <a:pt x="665045" y="101032"/>
                </a:cubicBezTo>
              </a:path>
            </a:pathLst>
          </a:custGeom>
          <a:noFill/>
          <a:ln w="19050">
            <a:solidFill>
              <a:srgbClr val="F47263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220"/>
          <p:cNvSpPr/>
          <p:nvPr/>
        </p:nvSpPr>
        <p:spPr>
          <a:xfrm rot="3899913">
            <a:off x="4610194" y="3369310"/>
            <a:ext cx="1009015" cy="487680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3575" h="114300">
                <a:moveTo>
                  <a:pt x="0" y="0"/>
                </a:moveTo>
                <a:cubicBezTo>
                  <a:pt x="228622" y="11619"/>
                  <a:pt x="456957" y="52101"/>
                  <a:pt x="663575" y="114300"/>
                </a:cubicBezTo>
              </a:path>
            </a:pathLst>
          </a:custGeom>
          <a:noFill/>
          <a:ln w="19050">
            <a:solidFill>
              <a:srgbClr val="F47263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4765134" y="3447415"/>
            <a:ext cx="8102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Heiti SC Medium" pitchFamily="2" charset="-128"/>
                <a:ea typeface="Heiti SC Medium" pitchFamily="2" charset="-128"/>
              </a:rPr>
              <a:t>供货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483443" y="2493156"/>
            <a:ext cx="533111" cy="27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eiti SC Medium" pitchFamily="2" charset="-128"/>
                <a:ea typeface="Heiti SC Medium" pitchFamily="2" charset="-128"/>
              </a:rPr>
              <a:t>供货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4476844" y="4780280"/>
            <a:ext cx="81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iti SC Medium" pitchFamily="2" charset="-128"/>
                <a:ea typeface="Heiti SC Medium" pitchFamily="2" charset="-128"/>
              </a:rPr>
              <a:t>网店</a:t>
            </a:r>
          </a:p>
        </p:txBody>
      </p:sp>
      <p:sp>
        <p:nvSpPr>
          <p:cNvPr id="52" name="椭圆 51"/>
          <p:cNvSpPr/>
          <p:nvPr/>
        </p:nvSpPr>
        <p:spPr>
          <a:xfrm>
            <a:off x="4456524" y="5956300"/>
            <a:ext cx="687696" cy="6231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F9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Freeform 21"/>
          <p:cNvSpPr>
            <a:spLocks noEditPoints="1"/>
          </p:cNvSpPr>
          <p:nvPr/>
        </p:nvSpPr>
        <p:spPr bwMode="auto">
          <a:xfrm>
            <a:off x="4552409" y="6092825"/>
            <a:ext cx="511810" cy="351155"/>
          </a:xfrm>
          <a:custGeom>
            <a:avLst/>
            <a:gdLst>
              <a:gd name="T0" fmla="*/ 9 w 131"/>
              <a:gd name="T1" fmla="*/ 35 h 82"/>
              <a:gd name="T2" fmla="*/ 14 w 131"/>
              <a:gd name="T3" fmla="*/ 31 h 82"/>
              <a:gd name="T4" fmla="*/ 10 w 131"/>
              <a:gd name="T5" fmla="*/ 25 h 82"/>
              <a:gd name="T6" fmla="*/ 9 w 131"/>
              <a:gd name="T7" fmla="*/ 21 h 82"/>
              <a:gd name="T8" fmla="*/ 10 w 131"/>
              <a:gd name="T9" fmla="*/ 21 h 82"/>
              <a:gd name="T10" fmla="*/ 26 w 131"/>
              <a:gd name="T11" fmla="*/ 11 h 82"/>
              <a:gd name="T12" fmla="*/ 29 w 131"/>
              <a:gd name="T13" fmla="*/ 21 h 82"/>
              <a:gd name="T14" fmla="*/ 29 w 131"/>
              <a:gd name="T15" fmla="*/ 22 h 82"/>
              <a:gd name="T16" fmla="*/ 28 w 131"/>
              <a:gd name="T17" fmla="*/ 26 h 82"/>
              <a:gd name="T18" fmla="*/ 27 w 131"/>
              <a:gd name="T19" fmla="*/ 34 h 82"/>
              <a:gd name="T20" fmla="*/ 34 w 131"/>
              <a:gd name="T21" fmla="*/ 35 h 82"/>
              <a:gd name="T22" fmla="*/ 37 w 131"/>
              <a:gd name="T23" fmla="*/ 31 h 82"/>
              <a:gd name="T24" fmla="*/ 46 w 131"/>
              <a:gd name="T25" fmla="*/ 26 h 82"/>
              <a:gd name="T26" fmla="*/ 39 w 131"/>
              <a:gd name="T27" fmla="*/ 22 h 82"/>
              <a:gd name="T28" fmla="*/ 57 w 131"/>
              <a:gd name="T29" fmla="*/ 5 h 82"/>
              <a:gd name="T30" fmla="*/ 57 w 131"/>
              <a:gd name="T31" fmla="*/ 22 h 82"/>
              <a:gd name="T32" fmla="*/ 55 w 131"/>
              <a:gd name="T33" fmla="*/ 29 h 82"/>
              <a:gd name="T34" fmla="*/ 64 w 131"/>
              <a:gd name="T35" fmla="*/ 32 h 82"/>
              <a:gd name="T36" fmla="*/ 71 w 131"/>
              <a:gd name="T37" fmla="*/ 23 h 82"/>
              <a:gd name="T38" fmla="*/ 74 w 131"/>
              <a:gd name="T39" fmla="*/ 20 h 82"/>
              <a:gd name="T40" fmla="*/ 71 w 131"/>
              <a:gd name="T41" fmla="*/ 14 h 82"/>
              <a:gd name="T42" fmla="*/ 70 w 131"/>
              <a:gd name="T43" fmla="*/ 11 h 82"/>
              <a:gd name="T44" fmla="*/ 71 w 131"/>
              <a:gd name="T45" fmla="*/ 11 h 82"/>
              <a:gd name="T46" fmla="*/ 85 w 131"/>
              <a:gd name="T47" fmla="*/ 2 h 82"/>
              <a:gd name="T48" fmla="*/ 88 w 131"/>
              <a:gd name="T49" fmla="*/ 11 h 82"/>
              <a:gd name="T50" fmla="*/ 88 w 131"/>
              <a:gd name="T51" fmla="*/ 12 h 82"/>
              <a:gd name="T52" fmla="*/ 87 w 131"/>
              <a:gd name="T53" fmla="*/ 16 h 82"/>
              <a:gd name="T54" fmla="*/ 86 w 131"/>
              <a:gd name="T55" fmla="*/ 23 h 82"/>
              <a:gd name="T56" fmla="*/ 92 w 131"/>
              <a:gd name="T57" fmla="*/ 23 h 82"/>
              <a:gd name="T58" fmla="*/ 64 w 131"/>
              <a:gd name="T59" fmla="*/ 54 h 82"/>
              <a:gd name="T60" fmla="*/ 0 w 131"/>
              <a:gd name="T61" fmla="*/ 59 h 82"/>
              <a:gd name="T62" fmla="*/ 2 w 131"/>
              <a:gd name="T63" fmla="*/ 65 h 82"/>
              <a:gd name="T64" fmla="*/ 37 w 131"/>
              <a:gd name="T65" fmla="*/ 65 h 82"/>
              <a:gd name="T66" fmla="*/ 67 w 131"/>
              <a:gd name="T67" fmla="*/ 82 h 82"/>
              <a:gd name="T68" fmla="*/ 114 w 131"/>
              <a:gd name="T69" fmla="*/ 39 h 82"/>
              <a:gd name="T70" fmla="*/ 131 w 131"/>
              <a:gd name="T71" fmla="*/ 12 h 82"/>
              <a:gd name="T72" fmla="*/ 102 w 131"/>
              <a:gd name="T73" fmla="*/ 27 h 82"/>
              <a:gd name="T74" fmla="*/ 41 w 131"/>
              <a:gd name="T75" fmla="*/ 48 h 82"/>
              <a:gd name="T76" fmla="*/ 33 w 131"/>
              <a:gd name="T77" fmla="*/ 4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82">
                <a:moveTo>
                  <a:pt x="5" y="35"/>
                </a:moveTo>
                <a:cubicBezTo>
                  <a:pt x="7" y="35"/>
                  <a:pt x="8" y="35"/>
                  <a:pt x="9" y="35"/>
                </a:cubicBezTo>
                <a:cubicBezTo>
                  <a:pt x="11" y="35"/>
                  <a:pt x="12" y="35"/>
                  <a:pt x="12" y="34"/>
                </a:cubicBezTo>
                <a:cubicBezTo>
                  <a:pt x="13" y="33"/>
                  <a:pt x="13" y="32"/>
                  <a:pt x="14" y="31"/>
                </a:cubicBezTo>
                <a:cubicBezTo>
                  <a:pt x="12" y="30"/>
                  <a:pt x="12" y="28"/>
                  <a:pt x="11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9" y="23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6"/>
                  <a:pt x="10" y="13"/>
                  <a:pt x="12" y="11"/>
                </a:cubicBezTo>
                <a:cubicBezTo>
                  <a:pt x="16" y="9"/>
                  <a:pt x="22" y="8"/>
                  <a:pt x="26" y="11"/>
                </a:cubicBezTo>
                <a:cubicBezTo>
                  <a:pt x="28" y="13"/>
                  <a:pt x="29" y="16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3"/>
                  <a:pt x="29" y="24"/>
                  <a:pt x="29" y="25"/>
                </a:cubicBezTo>
                <a:cubicBezTo>
                  <a:pt x="29" y="26"/>
                  <a:pt x="28" y="26"/>
                  <a:pt x="28" y="26"/>
                </a:cubicBezTo>
                <a:cubicBezTo>
                  <a:pt x="27" y="28"/>
                  <a:pt x="26" y="29"/>
                  <a:pt x="25" y="30"/>
                </a:cubicBezTo>
                <a:cubicBezTo>
                  <a:pt x="26" y="32"/>
                  <a:pt x="26" y="33"/>
                  <a:pt x="27" y="34"/>
                </a:cubicBezTo>
                <a:cubicBezTo>
                  <a:pt x="28" y="35"/>
                  <a:pt x="29" y="35"/>
                  <a:pt x="30" y="35"/>
                </a:cubicBezTo>
                <a:cubicBezTo>
                  <a:pt x="31" y="35"/>
                  <a:pt x="32" y="35"/>
                  <a:pt x="34" y="35"/>
                </a:cubicBezTo>
                <a:cubicBezTo>
                  <a:pt x="34" y="35"/>
                  <a:pt x="35" y="36"/>
                  <a:pt x="35" y="37"/>
                </a:cubicBezTo>
                <a:cubicBezTo>
                  <a:pt x="36" y="34"/>
                  <a:pt x="36" y="32"/>
                  <a:pt x="37" y="31"/>
                </a:cubicBezTo>
                <a:cubicBezTo>
                  <a:pt x="37" y="30"/>
                  <a:pt x="44" y="29"/>
                  <a:pt x="45" y="29"/>
                </a:cubicBezTo>
                <a:cubicBezTo>
                  <a:pt x="45" y="28"/>
                  <a:pt x="46" y="27"/>
                  <a:pt x="46" y="26"/>
                </a:cubicBezTo>
                <a:cubicBezTo>
                  <a:pt x="44" y="25"/>
                  <a:pt x="43" y="24"/>
                  <a:pt x="43" y="22"/>
                </a:cubicBezTo>
                <a:cubicBezTo>
                  <a:pt x="42" y="22"/>
                  <a:pt x="40" y="22"/>
                  <a:pt x="39" y="22"/>
                </a:cubicBezTo>
                <a:cubicBezTo>
                  <a:pt x="38" y="16"/>
                  <a:pt x="40" y="8"/>
                  <a:pt x="42" y="6"/>
                </a:cubicBezTo>
                <a:cubicBezTo>
                  <a:pt x="45" y="3"/>
                  <a:pt x="54" y="3"/>
                  <a:pt x="57" y="5"/>
                </a:cubicBezTo>
                <a:cubicBezTo>
                  <a:pt x="60" y="7"/>
                  <a:pt x="61" y="16"/>
                  <a:pt x="61" y="22"/>
                </a:cubicBezTo>
                <a:cubicBezTo>
                  <a:pt x="60" y="22"/>
                  <a:pt x="58" y="22"/>
                  <a:pt x="57" y="22"/>
                </a:cubicBezTo>
                <a:cubicBezTo>
                  <a:pt x="56" y="23"/>
                  <a:pt x="55" y="25"/>
                  <a:pt x="54" y="26"/>
                </a:cubicBezTo>
                <a:cubicBezTo>
                  <a:pt x="54" y="28"/>
                  <a:pt x="54" y="28"/>
                  <a:pt x="55" y="29"/>
                </a:cubicBezTo>
                <a:cubicBezTo>
                  <a:pt x="56" y="29"/>
                  <a:pt x="63" y="30"/>
                  <a:pt x="63" y="31"/>
                </a:cubicBezTo>
                <a:cubicBezTo>
                  <a:pt x="63" y="31"/>
                  <a:pt x="63" y="31"/>
                  <a:pt x="64" y="32"/>
                </a:cubicBezTo>
                <a:cubicBezTo>
                  <a:pt x="64" y="28"/>
                  <a:pt x="65" y="25"/>
                  <a:pt x="67" y="23"/>
                </a:cubicBezTo>
                <a:cubicBezTo>
                  <a:pt x="68" y="23"/>
                  <a:pt x="69" y="23"/>
                  <a:pt x="71" y="23"/>
                </a:cubicBezTo>
                <a:cubicBezTo>
                  <a:pt x="72" y="23"/>
                  <a:pt x="73" y="23"/>
                  <a:pt x="73" y="22"/>
                </a:cubicBezTo>
                <a:cubicBezTo>
                  <a:pt x="74" y="22"/>
                  <a:pt x="74" y="21"/>
                  <a:pt x="74" y="20"/>
                </a:cubicBezTo>
                <a:cubicBezTo>
                  <a:pt x="73" y="19"/>
                  <a:pt x="73" y="17"/>
                  <a:pt x="72" y="16"/>
                </a:cubicBezTo>
                <a:cubicBezTo>
                  <a:pt x="72" y="15"/>
                  <a:pt x="71" y="15"/>
                  <a:pt x="71" y="14"/>
                </a:cubicBezTo>
                <a:cubicBezTo>
                  <a:pt x="71" y="14"/>
                  <a:pt x="70" y="13"/>
                  <a:pt x="70" y="12"/>
                </a:cubicBezTo>
                <a:cubicBezTo>
                  <a:pt x="70" y="11"/>
                  <a:pt x="70" y="11"/>
                  <a:pt x="70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6"/>
                  <a:pt x="71" y="4"/>
                  <a:pt x="73" y="2"/>
                </a:cubicBezTo>
                <a:cubicBezTo>
                  <a:pt x="76" y="0"/>
                  <a:pt x="82" y="0"/>
                  <a:pt x="85" y="2"/>
                </a:cubicBezTo>
                <a:cubicBezTo>
                  <a:pt x="88" y="4"/>
                  <a:pt x="88" y="6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3"/>
                  <a:pt x="88" y="14"/>
                  <a:pt x="88" y="14"/>
                </a:cubicBezTo>
                <a:cubicBezTo>
                  <a:pt x="88" y="15"/>
                  <a:pt x="87" y="15"/>
                  <a:pt x="87" y="16"/>
                </a:cubicBezTo>
                <a:cubicBezTo>
                  <a:pt x="86" y="17"/>
                  <a:pt x="86" y="18"/>
                  <a:pt x="85" y="19"/>
                </a:cubicBezTo>
                <a:cubicBezTo>
                  <a:pt x="85" y="21"/>
                  <a:pt x="86" y="22"/>
                  <a:pt x="86" y="23"/>
                </a:cubicBezTo>
                <a:cubicBezTo>
                  <a:pt x="87" y="23"/>
                  <a:pt x="88" y="23"/>
                  <a:pt x="89" y="23"/>
                </a:cubicBezTo>
                <a:cubicBezTo>
                  <a:pt x="90" y="23"/>
                  <a:pt x="91" y="23"/>
                  <a:pt x="92" y="23"/>
                </a:cubicBezTo>
                <a:cubicBezTo>
                  <a:pt x="93" y="24"/>
                  <a:pt x="93" y="25"/>
                  <a:pt x="94" y="27"/>
                </a:cubicBezTo>
                <a:cubicBezTo>
                  <a:pt x="64" y="54"/>
                  <a:pt x="64" y="54"/>
                  <a:pt x="64" y="54"/>
                </a:cubicBezTo>
                <a:cubicBezTo>
                  <a:pt x="37" y="38"/>
                  <a:pt x="37" y="38"/>
                  <a:pt x="37" y="3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3"/>
                  <a:pt x="1" y="39"/>
                  <a:pt x="5" y="35"/>
                </a:cubicBezTo>
                <a:close/>
                <a:moveTo>
                  <a:pt x="2" y="65"/>
                </a:moveTo>
                <a:cubicBezTo>
                  <a:pt x="10" y="80"/>
                  <a:pt x="10" y="80"/>
                  <a:pt x="10" y="80"/>
                </a:cubicBezTo>
                <a:cubicBezTo>
                  <a:pt x="37" y="65"/>
                  <a:pt x="37" y="65"/>
                  <a:pt x="37" y="65"/>
                </a:cubicBezTo>
                <a:cubicBezTo>
                  <a:pt x="61" y="79"/>
                  <a:pt x="61" y="79"/>
                  <a:pt x="61" y="79"/>
                </a:cubicBezTo>
                <a:cubicBezTo>
                  <a:pt x="67" y="82"/>
                  <a:pt x="67" y="82"/>
                  <a:pt x="67" y="82"/>
                </a:cubicBezTo>
                <a:cubicBezTo>
                  <a:pt x="71" y="78"/>
                  <a:pt x="71" y="78"/>
                  <a:pt x="71" y="78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96" y="21"/>
                  <a:pt x="96" y="21"/>
                  <a:pt x="96" y="21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64" y="61"/>
                  <a:pt x="64" y="61"/>
                  <a:pt x="64" y="61"/>
                </a:cubicBezTo>
                <a:cubicBezTo>
                  <a:pt x="41" y="48"/>
                  <a:pt x="41" y="48"/>
                  <a:pt x="41" y="48"/>
                </a:cubicBezTo>
                <a:cubicBezTo>
                  <a:pt x="37" y="46"/>
                  <a:pt x="37" y="46"/>
                  <a:pt x="37" y="46"/>
                </a:cubicBezTo>
                <a:cubicBezTo>
                  <a:pt x="33" y="48"/>
                  <a:pt x="33" y="48"/>
                  <a:pt x="33" y="48"/>
                </a:cubicBezTo>
                <a:lnTo>
                  <a:pt x="2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54" name="直接箭头连接符 146"/>
          <p:cNvCxnSpPr>
            <a:stCxn id="8" idx="6"/>
            <a:endCxn id="5" idx="1"/>
          </p:cNvCxnSpPr>
          <p:nvPr/>
        </p:nvCxnSpPr>
        <p:spPr>
          <a:xfrm>
            <a:off x="3766914" y="3612028"/>
            <a:ext cx="402590" cy="2108687"/>
          </a:xfrm>
          <a:prstGeom prst="straightConnector1">
            <a:avLst/>
          </a:prstGeom>
          <a:ln>
            <a:solidFill>
              <a:srgbClr val="00ADFF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任意多边形 148"/>
          <p:cNvSpPr/>
          <p:nvPr/>
        </p:nvSpPr>
        <p:spPr>
          <a:xfrm rot="3899913">
            <a:off x="4231099" y="3808730"/>
            <a:ext cx="2542540" cy="1187450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3575" h="114300">
                <a:moveTo>
                  <a:pt x="0" y="0"/>
                </a:moveTo>
                <a:cubicBezTo>
                  <a:pt x="228622" y="11619"/>
                  <a:pt x="456957" y="52101"/>
                  <a:pt x="663575" y="114300"/>
                </a:cubicBezTo>
              </a:path>
            </a:pathLst>
          </a:custGeom>
          <a:noFill/>
          <a:ln w="19050">
            <a:solidFill>
              <a:srgbClr val="41D7B4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5701750" y="4151312"/>
            <a:ext cx="810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eiti SC Medium" pitchFamily="2" charset="-128"/>
                <a:ea typeface="Heiti SC Medium" pitchFamily="2" charset="-128"/>
              </a:rPr>
              <a:t>供</a:t>
            </a:r>
          </a:p>
          <a:p>
            <a:r>
              <a:rPr lang="zh-CN" altLang="en-US" sz="1200" dirty="0">
                <a:latin typeface="Heiti SC Medium" pitchFamily="2" charset="-128"/>
                <a:ea typeface="Heiti SC Medium" pitchFamily="2" charset="-128"/>
              </a:rPr>
              <a:t>货 </a:t>
            </a:r>
          </a:p>
        </p:txBody>
      </p:sp>
      <p:sp>
        <p:nvSpPr>
          <p:cNvPr id="57" name="任意多边形 151"/>
          <p:cNvSpPr/>
          <p:nvPr/>
        </p:nvSpPr>
        <p:spPr>
          <a:xfrm rot="1331300" flipV="1">
            <a:off x="1864454" y="5423535"/>
            <a:ext cx="2198370" cy="894715"/>
          </a:xfrm>
          <a:custGeom>
            <a:avLst/>
            <a:gdLst>
              <a:gd name="connsiteX0" fmla="*/ 0 w 695325"/>
              <a:gd name="connsiteY0" fmla="*/ 0 h 104775"/>
              <a:gd name="connsiteX1" fmla="*/ 695325 w 695325"/>
              <a:gd name="connsiteY1" fmla="*/ 104775 h 104775"/>
              <a:gd name="connsiteX0-1" fmla="*/ 0 w 673100"/>
              <a:gd name="connsiteY0-2" fmla="*/ 0 h 92075"/>
              <a:gd name="connsiteX1-3" fmla="*/ 673100 w 673100"/>
              <a:gd name="connsiteY1-4" fmla="*/ 92075 h 92075"/>
              <a:gd name="connsiteX0-5" fmla="*/ 0 w 663575"/>
              <a:gd name="connsiteY0-6" fmla="*/ 0 h 114300"/>
              <a:gd name="connsiteX1-7" fmla="*/ 663575 w 663575"/>
              <a:gd name="connsiteY1-8" fmla="*/ 114300 h 114300"/>
              <a:gd name="connsiteX0-9" fmla="*/ 0 w 663575"/>
              <a:gd name="connsiteY0-10" fmla="*/ 0 h 114300"/>
              <a:gd name="connsiteX1-11" fmla="*/ 663575 w 663575"/>
              <a:gd name="connsiteY1-12" fmla="*/ 114300 h 114300"/>
              <a:gd name="connsiteX0-13" fmla="*/ 0 w 663575"/>
              <a:gd name="connsiteY0-14" fmla="*/ 0 h 114300"/>
              <a:gd name="connsiteX1-15" fmla="*/ 663575 w 663575"/>
              <a:gd name="connsiteY1-16" fmla="*/ 114300 h 114300"/>
              <a:gd name="connsiteX0-17" fmla="*/ 0 w 663575"/>
              <a:gd name="connsiteY0-18" fmla="*/ 0 h 114300"/>
              <a:gd name="connsiteX1-19" fmla="*/ 663575 w 663575"/>
              <a:gd name="connsiteY1-20" fmla="*/ 114300 h 114300"/>
              <a:gd name="connsiteX0-21" fmla="*/ 0 w 663575"/>
              <a:gd name="connsiteY0-22" fmla="*/ 0 h 114300"/>
              <a:gd name="connsiteX1-23" fmla="*/ 663575 w 663575"/>
              <a:gd name="connsiteY1-24" fmla="*/ 114300 h 114300"/>
              <a:gd name="connsiteX0-25" fmla="*/ 0 w 663575"/>
              <a:gd name="connsiteY0-26" fmla="*/ 0 h 114300"/>
              <a:gd name="connsiteX1-27" fmla="*/ 663575 w 663575"/>
              <a:gd name="connsiteY1-28" fmla="*/ 114300 h 114300"/>
              <a:gd name="connsiteX0-29" fmla="*/ 0 w 663575"/>
              <a:gd name="connsiteY0-30" fmla="*/ 0 h 114300"/>
              <a:gd name="connsiteX1-31" fmla="*/ 663575 w 663575"/>
              <a:gd name="connsiteY1-32" fmla="*/ 114300 h 114300"/>
              <a:gd name="connsiteX0-33" fmla="*/ 0 w 663575"/>
              <a:gd name="connsiteY0-34" fmla="*/ 0 h 114300"/>
              <a:gd name="connsiteX1-35" fmla="*/ 663575 w 663575"/>
              <a:gd name="connsiteY1-36" fmla="*/ 114300 h 114300"/>
              <a:gd name="connsiteX0-37" fmla="*/ 0 w 663575"/>
              <a:gd name="connsiteY0-38" fmla="*/ 0 h 114300"/>
              <a:gd name="connsiteX1-39" fmla="*/ 663575 w 663575"/>
              <a:gd name="connsiteY1-40" fmla="*/ 114300 h 114300"/>
              <a:gd name="connsiteX0-41" fmla="*/ 0 w 663575"/>
              <a:gd name="connsiteY0-42" fmla="*/ 0 h 114300"/>
              <a:gd name="connsiteX1-43" fmla="*/ 663575 w 663575"/>
              <a:gd name="connsiteY1-44" fmla="*/ 114300 h 114300"/>
              <a:gd name="connsiteX0-45" fmla="*/ 0 w 663575"/>
              <a:gd name="connsiteY0-46" fmla="*/ 0 h 114300"/>
              <a:gd name="connsiteX1-47" fmla="*/ 663575 w 663575"/>
              <a:gd name="connsiteY1-48" fmla="*/ 114300 h 114300"/>
              <a:gd name="connsiteX0-49" fmla="*/ 0 w 663575"/>
              <a:gd name="connsiteY0-50" fmla="*/ 0 h 114300"/>
              <a:gd name="connsiteX1-51" fmla="*/ 663575 w 663575"/>
              <a:gd name="connsiteY1-52" fmla="*/ 114300 h 114300"/>
              <a:gd name="connsiteX0-53" fmla="*/ 0 w 663575"/>
              <a:gd name="connsiteY0-54" fmla="*/ 0 h 114300"/>
              <a:gd name="connsiteX1-55" fmla="*/ 663575 w 663575"/>
              <a:gd name="connsiteY1-56" fmla="*/ 114300 h 114300"/>
              <a:gd name="connsiteX0-57" fmla="*/ 0 w 663575"/>
              <a:gd name="connsiteY0-58" fmla="*/ 0 h 114300"/>
              <a:gd name="connsiteX1-59" fmla="*/ 663575 w 663575"/>
              <a:gd name="connsiteY1-60" fmla="*/ 114300 h 114300"/>
              <a:gd name="connsiteX0-61" fmla="*/ 0 w 663575"/>
              <a:gd name="connsiteY0-62" fmla="*/ 0 h 114300"/>
              <a:gd name="connsiteX1-63" fmla="*/ 663575 w 663575"/>
              <a:gd name="connsiteY1-64" fmla="*/ 114300 h 114300"/>
              <a:gd name="connsiteX0-65" fmla="*/ 0 w 670273"/>
              <a:gd name="connsiteY0-66" fmla="*/ 0 h 104481"/>
              <a:gd name="connsiteX1-67" fmla="*/ 670273 w 670273"/>
              <a:gd name="connsiteY1-68" fmla="*/ 104481 h 104481"/>
              <a:gd name="connsiteX0-69" fmla="*/ 0 w 670273"/>
              <a:gd name="connsiteY0-70" fmla="*/ 0 h 104481"/>
              <a:gd name="connsiteX1-71" fmla="*/ 670273 w 670273"/>
              <a:gd name="connsiteY1-72" fmla="*/ 104481 h 104481"/>
              <a:gd name="connsiteX0-73" fmla="*/ 0 w 670273"/>
              <a:gd name="connsiteY0-74" fmla="*/ 0 h 104481"/>
              <a:gd name="connsiteX1-75" fmla="*/ 670273 w 670273"/>
              <a:gd name="connsiteY1-76" fmla="*/ 104481 h 104481"/>
              <a:gd name="connsiteX0-77" fmla="*/ 0 w 670273"/>
              <a:gd name="connsiteY0-78" fmla="*/ 0 h 104481"/>
              <a:gd name="connsiteX1-79" fmla="*/ 670273 w 670273"/>
              <a:gd name="connsiteY1-80" fmla="*/ 104481 h 104481"/>
              <a:gd name="connsiteX0-81" fmla="*/ 0 w 665045"/>
              <a:gd name="connsiteY0-82" fmla="*/ 0 h 101032"/>
              <a:gd name="connsiteX1-83" fmla="*/ 665045 w 665045"/>
              <a:gd name="connsiteY1-84" fmla="*/ 101032 h 101032"/>
              <a:gd name="connsiteX0-85" fmla="*/ 0 w 665045"/>
              <a:gd name="connsiteY0-86" fmla="*/ 0 h 101032"/>
              <a:gd name="connsiteX1-87" fmla="*/ 665045 w 665045"/>
              <a:gd name="connsiteY1-88" fmla="*/ 101032 h 1010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665045" h="101032">
                <a:moveTo>
                  <a:pt x="0" y="0"/>
                </a:moveTo>
                <a:cubicBezTo>
                  <a:pt x="216924" y="11153"/>
                  <a:pt x="453548" y="47953"/>
                  <a:pt x="665045" y="101032"/>
                </a:cubicBezTo>
              </a:path>
            </a:pathLst>
          </a:custGeom>
          <a:noFill/>
          <a:ln w="19050">
            <a:solidFill>
              <a:srgbClr val="41D7B4"/>
            </a:solidFill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2592799" y="5588000"/>
            <a:ext cx="81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iti SC Medium" pitchFamily="2" charset="-128"/>
                <a:ea typeface="Heiti SC Medium" pitchFamily="2" charset="-128"/>
              </a:rPr>
              <a:t>供货</a:t>
            </a:r>
          </a:p>
        </p:txBody>
      </p:sp>
      <p:sp>
        <p:nvSpPr>
          <p:cNvPr id="60" name="矩形 59"/>
          <p:cNvSpPr/>
          <p:nvPr/>
        </p:nvSpPr>
        <p:spPr>
          <a:xfrm>
            <a:off x="6548026" y="2387801"/>
            <a:ext cx="4403563" cy="773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仓库</a:t>
            </a:r>
            <a:r>
              <a:rPr lang="en-US" altLang="zh-CN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门店同门店</a:t>
            </a:r>
            <a:r>
              <a:rPr lang="en-US" altLang="zh-CN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网店间存在供货关系，库存共享使用，线上线下进行库存的统一管理</a:t>
            </a:r>
          </a:p>
        </p:txBody>
      </p:sp>
      <p:sp>
        <p:nvSpPr>
          <p:cNvPr id="61" name="矩形 60"/>
          <p:cNvSpPr/>
          <p:nvPr/>
        </p:nvSpPr>
        <p:spPr>
          <a:xfrm>
            <a:off x="6548027" y="1963165"/>
            <a:ext cx="312023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精细化库存管理</a:t>
            </a:r>
          </a:p>
        </p:txBody>
      </p:sp>
      <p:sp>
        <p:nvSpPr>
          <p:cNvPr id="63" name="矩形 62"/>
          <p:cNvSpPr/>
          <p:nvPr/>
        </p:nvSpPr>
        <p:spPr>
          <a:xfrm>
            <a:off x="6617876" y="4154172"/>
            <a:ext cx="4566919" cy="11424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门店</a:t>
            </a:r>
            <a:r>
              <a:rPr lang="en-US" altLang="zh-CN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网店独立管理可售库存，与线下实物库存无关联，订单也直接由网店和销售门店直接发货的管理模式 </a:t>
            </a:r>
          </a:p>
        </p:txBody>
      </p:sp>
      <p:sp>
        <p:nvSpPr>
          <p:cNvPr id="64" name="矩形 63"/>
          <p:cNvSpPr/>
          <p:nvPr/>
        </p:nvSpPr>
        <p:spPr>
          <a:xfrm>
            <a:off x="6617876" y="3650741"/>
            <a:ext cx="2952844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简单化库存管理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6" grpId="0" bldLvl="0" animBg="1"/>
      <p:bldP spid="47" grpId="0" bldLvl="0" animBg="1"/>
      <p:bldP spid="48" grpId="0" bldLvl="0" animBg="1"/>
      <p:bldP spid="55" grpId="0" bldLvl="0" animBg="1"/>
      <p:bldP spid="5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57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两种销售库存管理模式提升库管效率</a:t>
            </a:r>
          </a:p>
        </p:txBody>
      </p:sp>
      <p:sp>
        <p:nvSpPr>
          <p:cNvPr id="5" name="箭头: 五边形 35"/>
          <p:cNvSpPr/>
          <p:nvPr/>
        </p:nvSpPr>
        <p:spPr>
          <a:xfrm>
            <a:off x="6091335" y="4027397"/>
            <a:ext cx="3522345" cy="584191"/>
          </a:xfrm>
          <a:prstGeom prst="homePlate">
            <a:avLst/>
          </a:prstGeom>
          <a:solidFill>
            <a:srgbClr val="2DC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箭头: 五边形 36"/>
          <p:cNvSpPr/>
          <p:nvPr/>
        </p:nvSpPr>
        <p:spPr>
          <a:xfrm>
            <a:off x="6161890" y="4086726"/>
            <a:ext cx="3522345" cy="452174"/>
          </a:xfrm>
          <a:prstGeom prst="homePlate">
            <a:avLst/>
          </a:prstGeom>
          <a:solidFill>
            <a:srgbClr val="41D7B4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6649628" y="3986403"/>
            <a:ext cx="2815576" cy="665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65472"/>
              </a:solidFill>
            </a:endParaRPr>
          </a:p>
        </p:txBody>
      </p:sp>
      <p:sp>
        <p:nvSpPr>
          <p:cNvPr id="8" name="箭头: 五边形 29"/>
          <p:cNvSpPr/>
          <p:nvPr/>
        </p:nvSpPr>
        <p:spPr>
          <a:xfrm>
            <a:off x="6091335" y="1700845"/>
            <a:ext cx="3522345" cy="584191"/>
          </a:xfrm>
          <a:prstGeom prst="homePlate">
            <a:avLst/>
          </a:prstGeom>
          <a:solidFill>
            <a:srgbClr val="009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箭头: 五边形 30"/>
          <p:cNvSpPr/>
          <p:nvPr/>
        </p:nvSpPr>
        <p:spPr>
          <a:xfrm>
            <a:off x="6161890" y="1760174"/>
            <a:ext cx="3522345" cy="452174"/>
          </a:xfrm>
          <a:prstGeom prst="homePlate">
            <a:avLst/>
          </a:prstGeom>
          <a:solidFill>
            <a:srgbClr val="00ADFF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flipH="1">
            <a:off x="6515275" y="1659851"/>
            <a:ext cx="2815576" cy="665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65472"/>
              </a:solidFill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6196439" y="4111627"/>
            <a:ext cx="269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库存一体化管理模式</a:t>
            </a:r>
          </a:p>
        </p:txBody>
      </p:sp>
      <p:sp>
        <p:nvSpPr>
          <p:cNvPr id="13" name="TextBox 19"/>
          <p:cNvSpPr txBox="1"/>
          <p:nvPr/>
        </p:nvSpPr>
        <p:spPr>
          <a:xfrm flipH="1">
            <a:off x="6196439" y="1807176"/>
            <a:ext cx="262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独立销售库存管理模式</a:t>
            </a:r>
          </a:p>
        </p:txBody>
      </p:sp>
      <p:sp>
        <p:nvSpPr>
          <p:cNvPr id="14" name="TextBox 106"/>
          <p:cNvSpPr txBox="1"/>
          <p:nvPr/>
        </p:nvSpPr>
        <p:spPr>
          <a:xfrm>
            <a:off x="6217620" y="4688765"/>
            <a:ext cx="4266081" cy="1050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多供货方与多销售门店间的供货关系灵活应用，线上线下库存共享，线下实物库存精准管理线上店铺同步销售，库存变动可追踪</a:t>
            </a:r>
          </a:p>
        </p:txBody>
      </p:sp>
      <p:sp>
        <p:nvSpPr>
          <p:cNvPr id="15" name="TextBox 23"/>
          <p:cNvSpPr txBox="1"/>
          <p:nvPr/>
        </p:nvSpPr>
        <p:spPr>
          <a:xfrm>
            <a:off x="6217621" y="2360294"/>
            <a:ext cx="4127858" cy="1050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门店</a:t>
            </a:r>
            <a:r>
              <a:rPr lang="en-US" altLang="zh-CN" sz="16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/</a:t>
            </a: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网店可售库存独立管理设置，不与线下实物库存相关联，销售店铺可根据实际销售情况灵活调整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7" y="2396899"/>
            <a:ext cx="4678841" cy="2725469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449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386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智能化库存共享策略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54986" y="1842875"/>
            <a:ext cx="735965" cy="4366260"/>
            <a:chOff x="1320424" y="2151948"/>
            <a:chExt cx="736228" cy="4378453"/>
          </a:xfrm>
        </p:grpSpPr>
        <p:sp>
          <p:nvSpPr>
            <p:cNvPr id="6" name="ï$ļïḓê"/>
            <p:cNvSpPr/>
            <p:nvPr/>
          </p:nvSpPr>
          <p:spPr bwMode="auto">
            <a:xfrm>
              <a:off x="1892174" y="2301970"/>
              <a:ext cx="164478" cy="253600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1" h="3136">
                  <a:moveTo>
                    <a:pt x="0" y="3033"/>
                  </a:moveTo>
                  <a:lnTo>
                    <a:pt x="0" y="104"/>
                  </a:lnTo>
                  <a:cubicBezTo>
                    <a:pt x="0" y="66"/>
                    <a:pt x="22" y="31"/>
                    <a:pt x="56" y="16"/>
                  </a:cubicBezTo>
                  <a:cubicBezTo>
                    <a:pt x="90" y="0"/>
                    <a:pt x="131" y="6"/>
                    <a:pt x="159" y="30"/>
                  </a:cubicBezTo>
                  <a:lnTo>
                    <a:pt x="1997" y="1471"/>
                  </a:lnTo>
                  <a:cubicBezTo>
                    <a:pt x="2018" y="1489"/>
                    <a:pt x="2030" y="1515"/>
                    <a:pt x="2031" y="1543"/>
                  </a:cubicBezTo>
                  <a:cubicBezTo>
                    <a:pt x="2031" y="1570"/>
                    <a:pt x="2019" y="1598"/>
                    <a:pt x="1998" y="1616"/>
                  </a:cubicBezTo>
                  <a:lnTo>
                    <a:pt x="160" y="3105"/>
                  </a:lnTo>
                  <a:cubicBezTo>
                    <a:pt x="132" y="3130"/>
                    <a:pt x="91" y="3136"/>
                    <a:pt x="57" y="3121"/>
                  </a:cubicBezTo>
                  <a:cubicBezTo>
                    <a:pt x="22" y="3105"/>
                    <a:pt x="0" y="3071"/>
                    <a:pt x="0" y="3033"/>
                  </a:cubicBezTo>
                  <a:close/>
                </a:path>
              </a:pathLst>
            </a:custGeom>
            <a:solidFill>
              <a:srgbClr val="00AD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ïŝ1iďé"/>
            <p:cNvSpPr/>
            <p:nvPr/>
          </p:nvSpPr>
          <p:spPr>
            <a:xfrm>
              <a:off x="1320424" y="4317025"/>
              <a:ext cx="553644" cy="553644"/>
            </a:xfrm>
            <a:prstGeom prst="ellipse">
              <a:avLst/>
            </a:prstGeom>
            <a:solidFill>
              <a:srgbClr val="41D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320424" y="2151948"/>
              <a:ext cx="736228" cy="4378453"/>
              <a:chOff x="1320424" y="2151948"/>
              <a:chExt cx="736228" cy="4378453"/>
            </a:xfrm>
          </p:grpSpPr>
          <p:cxnSp>
            <p:nvCxnSpPr>
              <p:cNvPr id="9" name="直接连接符 5"/>
              <p:cNvCxnSpPr/>
              <p:nvPr/>
            </p:nvCxnSpPr>
            <p:spPr>
              <a:xfrm flipH="1">
                <a:off x="1583408" y="2705304"/>
                <a:ext cx="13975" cy="3825097"/>
              </a:xfrm>
              <a:prstGeom prst="line">
                <a:avLst/>
              </a:prstGeom>
              <a:ln w="222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îṣḻiḑè"/>
              <p:cNvGrpSpPr/>
              <p:nvPr/>
            </p:nvGrpSpPr>
            <p:grpSpPr>
              <a:xfrm>
                <a:off x="1320424" y="2151948"/>
                <a:ext cx="553644" cy="553644"/>
                <a:chOff x="1329477" y="1531357"/>
                <a:chExt cx="553644" cy="553644"/>
              </a:xfrm>
            </p:grpSpPr>
            <p:sp>
              <p:nvSpPr>
                <p:cNvPr id="14" name="íṥlíḋè"/>
                <p:cNvSpPr/>
                <p:nvPr/>
              </p:nvSpPr>
              <p:spPr>
                <a:xfrm>
                  <a:off x="1329477" y="1531357"/>
                  <a:ext cx="553644" cy="553644"/>
                </a:xfrm>
                <a:prstGeom prst="ellipse">
                  <a:avLst/>
                </a:prstGeom>
                <a:solidFill>
                  <a:srgbClr val="00AD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5" name="î$ḻiḓe"/>
                <p:cNvSpPr/>
                <p:nvPr/>
              </p:nvSpPr>
              <p:spPr bwMode="auto">
                <a:xfrm>
                  <a:off x="1467983" y="1685957"/>
                  <a:ext cx="276632" cy="244443"/>
                </a:xfrm>
                <a:custGeom>
                  <a:avLst/>
                  <a:gdLst>
                    <a:gd name="connsiteX0" fmla="*/ 494452 w 603405"/>
                    <a:gd name="connsiteY0" fmla="*/ 356003 h 533193"/>
                    <a:gd name="connsiteX1" fmla="*/ 585270 w 603405"/>
                    <a:gd name="connsiteY1" fmla="*/ 356003 h 533193"/>
                    <a:gd name="connsiteX2" fmla="*/ 601782 w 603405"/>
                    <a:gd name="connsiteY2" fmla="*/ 372480 h 533193"/>
                    <a:gd name="connsiteX3" fmla="*/ 585270 w 603405"/>
                    <a:gd name="connsiteY3" fmla="*/ 388957 h 533193"/>
                    <a:gd name="connsiteX4" fmla="*/ 494452 w 603405"/>
                    <a:gd name="connsiteY4" fmla="*/ 388957 h 533193"/>
                    <a:gd name="connsiteX5" fmla="*/ 367511 w 603405"/>
                    <a:gd name="connsiteY5" fmla="*/ 244227 h 533193"/>
                    <a:gd name="connsiteX6" fmla="*/ 443780 w 603405"/>
                    <a:gd name="connsiteY6" fmla="*/ 244227 h 533193"/>
                    <a:gd name="connsiteX7" fmla="*/ 477411 w 603405"/>
                    <a:gd name="connsiteY7" fmla="*/ 277633 h 533193"/>
                    <a:gd name="connsiteX8" fmla="*/ 477861 w 603405"/>
                    <a:gd name="connsiteY8" fmla="*/ 381744 h 533193"/>
                    <a:gd name="connsiteX9" fmla="*/ 463748 w 603405"/>
                    <a:gd name="connsiteY9" fmla="*/ 395975 h 533193"/>
                    <a:gd name="connsiteX10" fmla="*/ 449486 w 603405"/>
                    <a:gd name="connsiteY10" fmla="*/ 381894 h 533193"/>
                    <a:gd name="connsiteX11" fmla="*/ 449035 w 603405"/>
                    <a:gd name="connsiteY11" fmla="*/ 277782 h 533193"/>
                    <a:gd name="connsiteX12" fmla="*/ 446033 w 603405"/>
                    <a:gd name="connsiteY12" fmla="*/ 274786 h 533193"/>
                    <a:gd name="connsiteX13" fmla="*/ 443030 w 603405"/>
                    <a:gd name="connsiteY13" fmla="*/ 277782 h 533193"/>
                    <a:gd name="connsiteX14" fmla="*/ 443330 w 603405"/>
                    <a:gd name="connsiteY14" fmla="*/ 516116 h 533193"/>
                    <a:gd name="connsiteX15" fmla="*/ 426215 w 603405"/>
                    <a:gd name="connsiteY15" fmla="*/ 533193 h 533193"/>
                    <a:gd name="connsiteX16" fmla="*/ 409249 w 603405"/>
                    <a:gd name="connsiteY16" fmla="*/ 516116 h 533193"/>
                    <a:gd name="connsiteX17" fmla="*/ 409249 w 603405"/>
                    <a:gd name="connsiteY17" fmla="*/ 380096 h 533193"/>
                    <a:gd name="connsiteX18" fmla="*/ 401893 w 603405"/>
                    <a:gd name="connsiteY18" fmla="*/ 380096 h 533193"/>
                    <a:gd name="connsiteX19" fmla="*/ 401893 w 603405"/>
                    <a:gd name="connsiteY19" fmla="*/ 516116 h 533193"/>
                    <a:gd name="connsiteX20" fmla="*/ 384778 w 603405"/>
                    <a:gd name="connsiteY20" fmla="*/ 533193 h 533193"/>
                    <a:gd name="connsiteX21" fmla="*/ 367812 w 603405"/>
                    <a:gd name="connsiteY21" fmla="*/ 516116 h 533193"/>
                    <a:gd name="connsiteX22" fmla="*/ 367812 w 603405"/>
                    <a:gd name="connsiteY22" fmla="*/ 380096 h 533193"/>
                    <a:gd name="connsiteX23" fmla="*/ 367812 w 603405"/>
                    <a:gd name="connsiteY23" fmla="*/ 277782 h 533193"/>
                    <a:gd name="connsiteX24" fmla="*/ 364959 w 603405"/>
                    <a:gd name="connsiteY24" fmla="*/ 274936 h 533193"/>
                    <a:gd name="connsiteX25" fmla="*/ 362257 w 603405"/>
                    <a:gd name="connsiteY25" fmla="*/ 277782 h 533193"/>
                    <a:gd name="connsiteX26" fmla="*/ 361656 w 603405"/>
                    <a:gd name="connsiteY26" fmla="*/ 381894 h 533193"/>
                    <a:gd name="connsiteX27" fmla="*/ 347544 w 603405"/>
                    <a:gd name="connsiteY27" fmla="*/ 395975 h 533193"/>
                    <a:gd name="connsiteX28" fmla="*/ 347393 w 603405"/>
                    <a:gd name="connsiteY28" fmla="*/ 395975 h 533193"/>
                    <a:gd name="connsiteX29" fmla="*/ 333281 w 603405"/>
                    <a:gd name="connsiteY29" fmla="*/ 381744 h 533193"/>
                    <a:gd name="connsiteX30" fmla="*/ 333881 w 603405"/>
                    <a:gd name="connsiteY30" fmla="*/ 277633 h 533193"/>
                    <a:gd name="connsiteX31" fmla="*/ 367511 w 603405"/>
                    <a:gd name="connsiteY31" fmla="*/ 244227 h 533193"/>
                    <a:gd name="connsiteX32" fmla="*/ 201525 w 603405"/>
                    <a:gd name="connsiteY32" fmla="*/ 244227 h 533193"/>
                    <a:gd name="connsiteX33" fmla="*/ 277906 w 603405"/>
                    <a:gd name="connsiteY33" fmla="*/ 244227 h 533193"/>
                    <a:gd name="connsiteX34" fmla="*/ 311520 w 603405"/>
                    <a:gd name="connsiteY34" fmla="*/ 277633 h 533193"/>
                    <a:gd name="connsiteX35" fmla="*/ 311970 w 603405"/>
                    <a:gd name="connsiteY35" fmla="*/ 381744 h 533193"/>
                    <a:gd name="connsiteX36" fmla="*/ 297864 w 603405"/>
                    <a:gd name="connsiteY36" fmla="*/ 395975 h 533193"/>
                    <a:gd name="connsiteX37" fmla="*/ 297714 w 603405"/>
                    <a:gd name="connsiteY37" fmla="*/ 395975 h 533193"/>
                    <a:gd name="connsiteX38" fmla="*/ 283608 w 603405"/>
                    <a:gd name="connsiteY38" fmla="*/ 381894 h 533193"/>
                    <a:gd name="connsiteX39" fmla="*/ 283008 w 603405"/>
                    <a:gd name="connsiteY39" fmla="*/ 277782 h 533193"/>
                    <a:gd name="connsiteX40" fmla="*/ 280007 w 603405"/>
                    <a:gd name="connsiteY40" fmla="*/ 274786 h 533193"/>
                    <a:gd name="connsiteX41" fmla="*/ 277156 w 603405"/>
                    <a:gd name="connsiteY41" fmla="*/ 277782 h 533193"/>
                    <a:gd name="connsiteX42" fmla="*/ 277456 w 603405"/>
                    <a:gd name="connsiteY42" fmla="*/ 516116 h 533193"/>
                    <a:gd name="connsiteX43" fmla="*/ 260349 w 603405"/>
                    <a:gd name="connsiteY43" fmla="*/ 533193 h 533193"/>
                    <a:gd name="connsiteX44" fmla="*/ 243242 w 603405"/>
                    <a:gd name="connsiteY44" fmla="*/ 516116 h 533193"/>
                    <a:gd name="connsiteX45" fmla="*/ 243242 w 603405"/>
                    <a:gd name="connsiteY45" fmla="*/ 380096 h 533193"/>
                    <a:gd name="connsiteX46" fmla="*/ 235889 w 603405"/>
                    <a:gd name="connsiteY46" fmla="*/ 380096 h 533193"/>
                    <a:gd name="connsiteX47" fmla="*/ 235889 w 603405"/>
                    <a:gd name="connsiteY47" fmla="*/ 516116 h 533193"/>
                    <a:gd name="connsiteX48" fmla="*/ 218932 w 603405"/>
                    <a:gd name="connsiteY48" fmla="*/ 533193 h 533193"/>
                    <a:gd name="connsiteX49" fmla="*/ 201825 w 603405"/>
                    <a:gd name="connsiteY49" fmla="*/ 516116 h 533193"/>
                    <a:gd name="connsiteX50" fmla="*/ 201825 w 603405"/>
                    <a:gd name="connsiteY50" fmla="*/ 380096 h 533193"/>
                    <a:gd name="connsiteX51" fmla="*/ 201825 w 603405"/>
                    <a:gd name="connsiteY51" fmla="*/ 277782 h 533193"/>
                    <a:gd name="connsiteX52" fmla="*/ 199124 w 603405"/>
                    <a:gd name="connsiteY52" fmla="*/ 274936 h 533193"/>
                    <a:gd name="connsiteX53" fmla="*/ 196423 w 603405"/>
                    <a:gd name="connsiteY53" fmla="*/ 277782 h 533193"/>
                    <a:gd name="connsiteX54" fmla="*/ 195822 w 603405"/>
                    <a:gd name="connsiteY54" fmla="*/ 381894 h 533193"/>
                    <a:gd name="connsiteX55" fmla="*/ 181567 w 603405"/>
                    <a:gd name="connsiteY55" fmla="*/ 395975 h 533193"/>
                    <a:gd name="connsiteX56" fmla="*/ 167461 w 603405"/>
                    <a:gd name="connsiteY56" fmla="*/ 381744 h 533193"/>
                    <a:gd name="connsiteX57" fmla="*/ 167911 w 603405"/>
                    <a:gd name="connsiteY57" fmla="*/ 277633 h 533193"/>
                    <a:gd name="connsiteX58" fmla="*/ 201525 w 603405"/>
                    <a:gd name="connsiteY58" fmla="*/ 244227 h 533193"/>
                    <a:gd name="connsiteX59" fmla="*/ 34214 w 603405"/>
                    <a:gd name="connsiteY59" fmla="*/ 244227 h 533193"/>
                    <a:gd name="connsiteX60" fmla="*/ 110445 w 603405"/>
                    <a:gd name="connsiteY60" fmla="*/ 244227 h 533193"/>
                    <a:gd name="connsiteX61" fmla="*/ 144059 w 603405"/>
                    <a:gd name="connsiteY61" fmla="*/ 277633 h 533193"/>
                    <a:gd name="connsiteX62" fmla="*/ 144509 w 603405"/>
                    <a:gd name="connsiteY62" fmla="*/ 381744 h 533193"/>
                    <a:gd name="connsiteX63" fmla="*/ 130403 w 603405"/>
                    <a:gd name="connsiteY63" fmla="*/ 395975 h 533193"/>
                    <a:gd name="connsiteX64" fmla="*/ 116147 w 603405"/>
                    <a:gd name="connsiteY64" fmla="*/ 381894 h 533193"/>
                    <a:gd name="connsiteX65" fmla="*/ 115697 w 603405"/>
                    <a:gd name="connsiteY65" fmla="*/ 277782 h 533193"/>
                    <a:gd name="connsiteX66" fmla="*/ 112696 w 603405"/>
                    <a:gd name="connsiteY66" fmla="*/ 274786 h 533193"/>
                    <a:gd name="connsiteX67" fmla="*/ 109694 w 603405"/>
                    <a:gd name="connsiteY67" fmla="*/ 277782 h 533193"/>
                    <a:gd name="connsiteX68" fmla="*/ 109995 w 603405"/>
                    <a:gd name="connsiteY68" fmla="*/ 516116 h 533193"/>
                    <a:gd name="connsiteX69" fmla="*/ 92888 w 603405"/>
                    <a:gd name="connsiteY69" fmla="*/ 533193 h 533193"/>
                    <a:gd name="connsiteX70" fmla="*/ 75931 w 603405"/>
                    <a:gd name="connsiteY70" fmla="*/ 516116 h 533193"/>
                    <a:gd name="connsiteX71" fmla="*/ 75931 w 603405"/>
                    <a:gd name="connsiteY71" fmla="*/ 380096 h 533193"/>
                    <a:gd name="connsiteX72" fmla="*/ 68578 w 603405"/>
                    <a:gd name="connsiteY72" fmla="*/ 380096 h 533193"/>
                    <a:gd name="connsiteX73" fmla="*/ 68578 w 603405"/>
                    <a:gd name="connsiteY73" fmla="*/ 516116 h 533193"/>
                    <a:gd name="connsiteX74" fmla="*/ 51471 w 603405"/>
                    <a:gd name="connsiteY74" fmla="*/ 533193 h 533193"/>
                    <a:gd name="connsiteX75" fmla="*/ 34364 w 603405"/>
                    <a:gd name="connsiteY75" fmla="*/ 516116 h 533193"/>
                    <a:gd name="connsiteX76" fmla="*/ 34364 w 603405"/>
                    <a:gd name="connsiteY76" fmla="*/ 380096 h 533193"/>
                    <a:gd name="connsiteX77" fmla="*/ 34364 w 603405"/>
                    <a:gd name="connsiteY77" fmla="*/ 277782 h 533193"/>
                    <a:gd name="connsiteX78" fmla="*/ 31663 w 603405"/>
                    <a:gd name="connsiteY78" fmla="*/ 275086 h 533193"/>
                    <a:gd name="connsiteX79" fmla="*/ 28962 w 603405"/>
                    <a:gd name="connsiteY79" fmla="*/ 277782 h 533193"/>
                    <a:gd name="connsiteX80" fmla="*/ 28361 w 603405"/>
                    <a:gd name="connsiteY80" fmla="*/ 381894 h 533193"/>
                    <a:gd name="connsiteX81" fmla="*/ 14256 w 603405"/>
                    <a:gd name="connsiteY81" fmla="*/ 395975 h 533193"/>
                    <a:gd name="connsiteX82" fmla="*/ 14106 w 603405"/>
                    <a:gd name="connsiteY82" fmla="*/ 395975 h 533193"/>
                    <a:gd name="connsiteX83" fmla="*/ 0 w 603405"/>
                    <a:gd name="connsiteY83" fmla="*/ 381744 h 533193"/>
                    <a:gd name="connsiteX84" fmla="*/ 600 w 603405"/>
                    <a:gd name="connsiteY84" fmla="*/ 277633 h 533193"/>
                    <a:gd name="connsiteX85" fmla="*/ 34214 w 603405"/>
                    <a:gd name="connsiteY85" fmla="*/ 244227 h 533193"/>
                    <a:gd name="connsiteX86" fmla="*/ 298774 w 603405"/>
                    <a:gd name="connsiteY86" fmla="*/ 232090 h 533193"/>
                    <a:gd name="connsiteX87" fmla="*/ 346547 w 603405"/>
                    <a:gd name="connsiteY87" fmla="*/ 232090 h 533193"/>
                    <a:gd name="connsiteX88" fmla="*/ 322660 w 603405"/>
                    <a:gd name="connsiteY88" fmla="*/ 254883 h 533193"/>
                    <a:gd name="connsiteX89" fmla="*/ 298774 w 603405"/>
                    <a:gd name="connsiteY89" fmla="*/ 232090 h 533193"/>
                    <a:gd name="connsiteX90" fmla="*/ 405716 w 603405"/>
                    <a:gd name="connsiteY90" fmla="*/ 176061 h 533193"/>
                    <a:gd name="connsiteX91" fmla="*/ 435177 w 603405"/>
                    <a:gd name="connsiteY91" fmla="*/ 205417 h 533193"/>
                    <a:gd name="connsiteX92" fmla="*/ 405716 w 603405"/>
                    <a:gd name="connsiteY92" fmla="*/ 234773 h 533193"/>
                    <a:gd name="connsiteX93" fmla="*/ 376255 w 603405"/>
                    <a:gd name="connsiteY93" fmla="*/ 205417 h 533193"/>
                    <a:gd name="connsiteX94" fmla="*/ 405716 w 603405"/>
                    <a:gd name="connsiteY94" fmla="*/ 176061 h 533193"/>
                    <a:gd name="connsiteX95" fmla="*/ 239817 w 603405"/>
                    <a:gd name="connsiteY95" fmla="*/ 176061 h 533193"/>
                    <a:gd name="connsiteX96" fmla="*/ 269208 w 603405"/>
                    <a:gd name="connsiteY96" fmla="*/ 205417 h 533193"/>
                    <a:gd name="connsiteX97" fmla="*/ 239817 w 603405"/>
                    <a:gd name="connsiteY97" fmla="*/ 234773 h 533193"/>
                    <a:gd name="connsiteX98" fmla="*/ 210426 w 603405"/>
                    <a:gd name="connsiteY98" fmla="*/ 205417 h 533193"/>
                    <a:gd name="connsiteX99" fmla="*/ 239817 w 603405"/>
                    <a:gd name="connsiteY99" fmla="*/ 176061 h 533193"/>
                    <a:gd name="connsiteX100" fmla="*/ 72325 w 603405"/>
                    <a:gd name="connsiteY100" fmla="*/ 176061 h 533193"/>
                    <a:gd name="connsiteX101" fmla="*/ 101897 w 603405"/>
                    <a:gd name="connsiteY101" fmla="*/ 205416 h 533193"/>
                    <a:gd name="connsiteX102" fmla="*/ 72325 w 603405"/>
                    <a:gd name="connsiteY102" fmla="*/ 234772 h 533193"/>
                    <a:gd name="connsiteX103" fmla="*/ 42904 w 603405"/>
                    <a:gd name="connsiteY103" fmla="*/ 205416 h 533193"/>
                    <a:gd name="connsiteX104" fmla="*/ 72325 w 603405"/>
                    <a:gd name="connsiteY104" fmla="*/ 176061 h 533193"/>
                    <a:gd name="connsiteX105" fmla="*/ 1200 w 603405"/>
                    <a:gd name="connsiteY105" fmla="*/ 56241 h 533193"/>
                    <a:gd name="connsiteX106" fmla="*/ 384613 w 603405"/>
                    <a:gd name="connsiteY106" fmla="*/ 56241 h 533193"/>
                    <a:gd name="connsiteX107" fmla="*/ 603405 w 603405"/>
                    <a:gd name="connsiteY107" fmla="*/ 274494 h 533193"/>
                    <a:gd name="connsiteX108" fmla="*/ 540979 w 603405"/>
                    <a:gd name="connsiteY108" fmla="*/ 336809 h 533193"/>
                    <a:gd name="connsiteX109" fmla="*/ 494459 w 603405"/>
                    <a:gd name="connsiteY109" fmla="*/ 336809 h 533193"/>
                    <a:gd name="connsiteX110" fmla="*/ 494159 w 603405"/>
                    <a:gd name="connsiteY110" fmla="*/ 277490 h 533193"/>
                    <a:gd name="connsiteX111" fmla="*/ 464747 w 603405"/>
                    <a:gd name="connsiteY111" fmla="*/ 232102 h 533193"/>
                    <a:gd name="connsiteX112" fmla="*/ 551333 w 603405"/>
                    <a:gd name="connsiteY112" fmla="*/ 232102 h 533193"/>
                    <a:gd name="connsiteX113" fmla="*/ 551483 w 603405"/>
                    <a:gd name="connsiteY113" fmla="*/ 232102 h 533193"/>
                    <a:gd name="connsiteX114" fmla="*/ 557636 w 603405"/>
                    <a:gd name="connsiteY114" fmla="*/ 228806 h 533193"/>
                    <a:gd name="connsiteX115" fmla="*/ 558236 w 603405"/>
                    <a:gd name="connsiteY115" fmla="*/ 221766 h 533193"/>
                    <a:gd name="connsiteX116" fmla="*/ 504663 w 603405"/>
                    <a:gd name="connsiteY116" fmla="*/ 136532 h 533193"/>
                    <a:gd name="connsiteX117" fmla="*/ 415676 w 603405"/>
                    <a:gd name="connsiteY117" fmla="*/ 97585 h 533193"/>
                    <a:gd name="connsiteX118" fmla="*/ 397968 w 603405"/>
                    <a:gd name="connsiteY118" fmla="*/ 97585 h 533193"/>
                    <a:gd name="connsiteX119" fmla="*/ 397968 w 603405"/>
                    <a:gd name="connsiteY119" fmla="*/ 159900 h 533193"/>
                    <a:gd name="connsiteX120" fmla="*/ 364954 w 603405"/>
                    <a:gd name="connsiteY120" fmla="*/ 183568 h 533193"/>
                    <a:gd name="connsiteX121" fmla="*/ 364954 w 603405"/>
                    <a:gd name="connsiteY121" fmla="*/ 97585 h 533193"/>
                    <a:gd name="connsiteX122" fmla="*/ 174223 w 603405"/>
                    <a:gd name="connsiteY122" fmla="*/ 97585 h 533193"/>
                    <a:gd name="connsiteX123" fmla="*/ 174223 w 603405"/>
                    <a:gd name="connsiteY123" fmla="*/ 232102 h 533193"/>
                    <a:gd name="connsiteX124" fmla="*/ 180526 w 603405"/>
                    <a:gd name="connsiteY124" fmla="*/ 232102 h 533193"/>
                    <a:gd name="connsiteX125" fmla="*/ 174223 w 603405"/>
                    <a:gd name="connsiteY125" fmla="*/ 235547 h 533193"/>
                    <a:gd name="connsiteX126" fmla="*/ 156065 w 603405"/>
                    <a:gd name="connsiteY126" fmla="*/ 256369 h 533193"/>
                    <a:gd name="connsiteX127" fmla="*/ 141209 w 603405"/>
                    <a:gd name="connsiteY127" fmla="*/ 238093 h 533193"/>
                    <a:gd name="connsiteX128" fmla="*/ 131455 w 603405"/>
                    <a:gd name="connsiteY128" fmla="*/ 232102 h 533193"/>
                    <a:gd name="connsiteX129" fmla="*/ 141209 w 603405"/>
                    <a:gd name="connsiteY129" fmla="*/ 232102 h 533193"/>
                    <a:gd name="connsiteX130" fmla="*/ 141209 w 603405"/>
                    <a:gd name="connsiteY130" fmla="*/ 97585 h 533193"/>
                    <a:gd name="connsiteX131" fmla="*/ 1200 w 603405"/>
                    <a:gd name="connsiteY131" fmla="*/ 97585 h 533193"/>
                    <a:gd name="connsiteX132" fmla="*/ 30337 w 603405"/>
                    <a:gd name="connsiteY132" fmla="*/ 0 h 533193"/>
                    <a:gd name="connsiteX133" fmla="*/ 450496 w 603405"/>
                    <a:gd name="connsiteY133" fmla="*/ 0 h 533193"/>
                    <a:gd name="connsiteX134" fmla="*/ 467002 w 603405"/>
                    <a:gd name="connsiteY134" fmla="*/ 16512 h 533193"/>
                    <a:gd name="connsiteX135" fmla="*/ 450496 w 603405"/>
                    <a:gd name="connsiteY135" fmla="*/ 33025 h 533193"/>
                    <a:gd name="connsiteX136" fmla="*/ 30337 w 603405"/>
                    <a:gd name="connsiteY136" fmla="*/ 33025 h 533193"/>
                    <a:gd name="connsiteX137" fmla="*/ 13831 w 603405"/>
                    <a:gd name="connsiteY137" fmla="*/ 16512 h 533193"/>
                    <a:gd name="connsiteX138" fmla="*/ 30337 w 603405"/>
                    <a:gd name="connsiteY138" fmla="*/ 0 h 533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03405" h="533193">
                      <a:moveTo>
                        <a:pt x="494452" y="356003"/>
                      </a:moveTo>
                      <a:lnTo>
                        <a:pt x="585270" y="356003"/>
                      </a:lnTo>
                      <a:cubicBezTo>
                        <a:pt x="594277" y="356003"/>
                        <a:pt x="601782" y="363343"/>
                        <a:pt x="601782" y="372480"/>
                      </a:cubicBezTo>
                      <a:cubicBezTo>
                        <a:pt x="601782" y="381617"/>
                        <a:pt x="594277" y="388957"/>
                        <a:pt x="585270" y="388957"/>
                      </a:cubicBezTo>
                      <a:lnTo>
                        <a:pt x="494452" y="388957"/>
                      </a:lnTo>
                      <a:close/>
                      <a:moveTo>
                        <a:pt x="367511" y="244227"/>
                      </a:moveTo>
                      <a:lnTo>
                        <a:pt x="443780" y="244227"/>
                      </a:lnTo>
                      <a:cubicBezTo>
                        <a:pt x="462247" y="244227"/>
                        <a:pt x="477261" y="259207"/>
                        <a:pt x="477411" y="277633"/>
                      </a:cubicBezTo>
                      <a:lnTo>
                        <a:pt x="477861" y="381744"/>
                      </a:lnTo>
                      <a:cubicBezTo>
                        <a:pt x="478011" y="389534"/>
                        <a:pt x="471706" y="395975"/>
                        <a:pt x="463748" y="395975"/>
                      </a:cubicBezTo>
                      <a:cubicBezTo>
                        <a:pt x="455941" y="395975"/>
                        <a:pt x="449486" y="389684"/>
                        <a:pt x="449486" y="381894"/>
                      </a:cubicBezTo>
                      <a:lnTo>
                        <a:pt x="449035" y="277782"/>
                      </a:lnTo>
                      <a:cubicBezTo>
                        <a:pt x="449035" y="276135"/>
                        <a:pt x="447684" y="274786"/>
                        <a:pt x="446033" y="274786"/>
                      </a:cubicBezTo>
                      <a:cubicBezTo>
                        <a:pt x="444381" y="274786"/>
                        <a:pt x="443030" y="276135"/>
                        <a:pt x="443030" y="277782"/>
                      </a:cubicBezTo>
                      <a:cubicBezTo>
                        <a:pt x="443030" y="419944"/>
                        <a:pt x="443330" y="291115"/>
                        <a:pt x="443330" y="516116"/>
                      </a:cubicBezTo>
                      <a:cubicBezTo>
                        <a:pt x="443330" y="525553"/>
                        <a:pt x="435673" y="533193"/>
                        <a:pt x="426215" y="533193"/>
                      </a:cubicBezTo>
                      <a:cubicBezTo>
                        <a:pt x="416906" y="533193"/>
                        <a:pt x="409249" y="525553"/>
                        <a:pt x="409249" y="516116"/>
                      </a:cubicBezTo>
                      <a:lnTo>
                        <a:pt x="409249" y="380096"/>
                      </a:lnTo>
                      <a:lnTo>
                        <a:pt x="401893" y="380096"/>
                      </a:lnTo>
                      <a:lnTo>
                        <a:pt x="401893" y="516116"/>
                      </a:lnTo>
                      <a:cubicBezTo>
                        <a:pt x="401893" y="525553"/>
                        <a:pt x="394236" y="533193"/>
                        <a:pt x="384778" y="533193"/>
                      </a:cubicBezTo>
                      <a:cubicBezTo>
                        <a:pt x="375319" y="533193"/>
                        <a:pt x="367812" y="525553"/>
                        <a:pt x="367812" y="516116"/>
                      </a:cubicBezTo>
                      <a:lnTo>
                        <a:pt x="367812" y="380096"/>
                      </a:lnTo>
                      <a:lnTo>
                        <a:pt x="367812" y="277782"/>
                      </a:lnTo>
                      <a:cubicBezTo>
                        <a:pt x="367812" y="276284"/>
                        <a:pt x="366461" y="274936"/>
                        <a:pt x="364959" y="274936"/>
                      </a:cubicBezTo>
                      <a:cubicBezTo>
                        <a:pt x="363458" y="274936"/>
                        <a:pt x="362257" y="276284"/>
                        <a:pt x="362257" y="277782"/>
                      </a:cubicBezTo>
                      <a:lnTo>
                        <a:pt x="361656" y="381894"/>
                      </a:lnTo>
                      <a:cubicBezTo>
                        <a:pt x="361656" y="389684"/>
                        <a:pt x="355351" y="395975"/>
                        <a:pt x="347544" y="395975"/>
                      </a:cubicBezTo>
                      <a:lnTo>
                        <a:pt x="347393" y="395975"/>
                      </a:lnTo>
                      <a:cubicBezTo>
                        <a:pt x="339586" y="395975"/>
                        <a:pt x="333281" y="389534"/>
                        <a:pt x="333281" y="381744"/>
                      </a:cubicBezTo>
                      <a:lnTo>
                        <a:pt x="333881" y="277633"/>
                      </a:lnTo>
                      <a:cubicBezTo>
                        <a:pt x="333881" y="259207"/>
                        <a:pt x="349045" y="244227"/>
                        <a:pt x="367511" y="244227"/>
                      </a:cubicBezTo>
                      <a:close/>
                      <a:moveTo>
                        <a:pt x="201525" y="244227"/>
                      </a:moveTo>
                      <a:lnTo>
                        <a:pt x="277906" y="244227"/>
                      </a:lnTo>
                      <a:cubicBezTo>
                        <a:pt x="296213" y="244227"/>
                        <a:pt x="311370" y="259207"/>
                        <a:pt x="311520" y="277633"/>
                      </a:cubicBezTo>
                      <a:lnTo>
                        <a:pt x="311970" y="381744"/>
                      </a:lnTo>
                      <a:cubicBezTo>
                        <a:pt x="311970" y="389534"/>
                        <a:pt x="305667" y="395975"/>
                        <a:pt x="297864" y="395975"/>
                      </a:cubicBezTo>
                      <a:lnTo>
                        <a:pt x="297714" y="395975"/>
                      </a:lnTo>
                      <a:cubicBezTo>
                        <a:pt x="289911" y="395975"/>
                        <a:pt x="283608" y="389684"/>
                        <a:pt x="283608" y="381894"/>
                      </a:cubicBezTo>
                      <a:lnTo>
                        <a:pt x="283008" y="277782"/>
                      </a:lnTo>
                      <a:cubicBezTo>
                        <a:pt x="283008" y="276135"/>
                        <a:pt x="281657" y="274786"/>
                        <a:pt x="280007" y="274786"/>
                      </a:cubicBezTo>
                      <a:cubicBezTo>
                        <a:pt x="278356" y="274786"/>
                        <a:pt x="277156" y="276135"/>
                        <a:pt x="277156" y="277782"/>
                      </a:cubicBezTo>
                      <a:cubicBezTo>
                        <a:pt x="277156" y="419944"/>
                        <a:pt x="277456" y="291115"/>
                        <a:pt x="277456" y="516116"/>
                      </a:cubicBezTo>
                      <a:cubicBezTo>
                        <a:pt x="277456" y="525553"/>
                        <a:pt x="269803" y="533193"/>
                        <a:pt x="260349" y="533193"/>
                      </a:cubicBezTo>
                      <a:cubicBezTo>
                        <a:pt x="250895" y="533193"/>
                        <a:pt x="243242" y="525553"/>
                        <a:pt x="243242" y="516116"/>
                      </a:cubicBezTo>
                      <a:lnTo>
                        <a:pt x="243242" y="380096"/>
                      </a:lnTo>
                      <a:lnTo>
                        <a:pt x="235889" y="380096"/>
                      </a:lnTo>
                      <a:lnTo>
                        <a:pt x="235889" y="516116"/>
                      </a:lnTo>
                      <a:cubicBezTo>
                        <a:pt x="235889" y="525553"/>
                        <a:pt x="228386" y="533193"/>
                        <a:pt x="218932" y="533193"/>
                      </a:cubicBezTo>
                      <a:cubicBezTo>
                        <a:pt x="209478" y="533193"/>
                        <a:pt x="201825" y="525553"/>
                        <a:pt x="201825" y="516116"/>
                      </a:cubicBezTo>
                      <a:lnTo>
                        <a:pt x="201825" y="380096"/>
                      </a:lnTo>
                      <a:lnTo>
                        <a:pt x="201825" y="277782"/>
                      </a:lnTo>
                      <a:cubicBezTo>
                        <a:pt x="201825" y="276284"/>
                        <a:pt x="200624" y="274936"/>
                        <a:pt x="199124" y="274936"/>
                      </a:cubicBezTo>
                      <a:cubicBezTo>
                        <a:pt x="197623" y="274936"/>
                        <a:pt x="196423" y="276284"/>
                        <a:pt x="196423" y="277782"/>
                      </a:cubicBezTo>
                      <a:lnTo>
                        <a:pt x="195822" y="381894"/>
                      </a:lnTo>
                      <a:cubicBezTo>
                        <a:pt x="195822" y="389684"/>
                        <a:pt x="189370" y="395975"/>
                        <a:pt x="181567" y="395975"/>
                      </a:cubicBezTo>
                      <a:cubicBezTo>
                        <a:pt x="173763" y="395975"/>
                        <a:pt x="167311" y="389534"/>
                        <a:pt x="167461" y="381744"/>
                      </a:cubicBezTo>
                      <a:lnTo>
                        <a:pt x="167911" y="277633"/>
                      </a:lnTo>
                      <a:cubicBezTo>
                        <a:pt x="168061" y="259207"/>
                        <a:pt x="183067" y="244227"/>
                        <a:pt x="201525" y="244227"/>
                      </a:cubicBezTo>
                      <a:close/>
                      <a:moveTo>
                        <a:pt x="34214" y="244227"/>
                      </a:moveTo>
                      <a:lnTo>
                        <a:pt x="110445" y="244227"/>
                      </a:lnTo>
                      <a:cubicBezTo>
                        <a:pt x="128902" y="244227"/>
                        <a:pt x="143908" y="259207"/>
                        <a:pt x="144059" y="277633"/>
                      </a:cubicBezTo>
                      <a:lnTo>
                        <a:pt x="144509" y="381744"/>
                      </a:lnTo>
                      <a:cubicBezTo>
                        <a:pt x="144659" y="389534"/>
                        <a:pt x="138206" y="395975"/>
                        <a:pt x="130403" y="395975"/>
                      </a:cubicBezTo>
                      <a:cubicBezTo>
                        <a:pt x="122600" y="395975"/>
                        <a:pt x="116147" y="389684"/>
                        <a:pt x="116147" y="381894"/>
                      </a:cubicBezTo>
                      <a:lnTo>
                        <a:pt x="115697" y="277782"/>
                      </a:lnTo>
                      <a:cubicBezTo>
                        <a:pt x="115547" y="276135"/>
                        <a:pt x="114346" y="274786"/>
                        <a:pt x="112696" y="274786"/>
                      </a:cubicBezTo>
                      <a:cubicBezTo>
                        <a:pt x="111045" y="274786"/>
                        <a:pt x="109694" y="276135"/>
                        <a:pt x="109694" y="277782"/>
                      </a:cubicBezTo>
                      <a:cubicBezTo>
                        <a:pt x="109694" y="343695"/>
                        <a:pt x="109995" y="452450"/>
                        <a:pt x="109995" y="516116"/>
                      </a:cubicBezTo>
                      <a:cubicBezTo>
                        <a:pt x="109995" y="525553"/>
                        <a:pt x="102341" y="533193"/>
                        <a:pt x="92888" y="533193"/>
                      </a:cubicBezTo>
                      <a:cubicBezTo>
                        <a:pt x="83584" y="533193"/>
                        <a:pt x="75931" y="525553"/>
                        <a:pt x="75931" y="516116"/>
                      </a:cubicBezTo>
                      <a:lnTo>
                        <a:pt x="75931" y="380096"/>
                      </a:lnTo>
                      <a:lnTo>
                        <a:pt x="68578" y="380096"/>
                      </a:lnTo>
                      <a:lnTo>
                        <a:pt x="68578" y="516116"/>
                      </a:lnTo>
                      <a:cubicBezTo>
                        <a:pt x="68578" y="525553"/>
                        <a:pt x="60925" y="533193"/>
                        <a:pt x="51471" y="533193"/>
                      </a:cubicBezTo>
                      <a:cubicBezTo>
                        <a:pt x="42017" y="533193"/>
                        <a:pt x="34364" y="525553"/>
                        <a:pt x="34364" y="516116"/>
                      </a:cubicBezTo>
                      <a:lnTo>
                        <a:pt x="34364" y="380096"/>
                      </a:lnTo>
                      <a:lnTo>
                        <a:pt x="34364" y="277782"/>
                      </a:lnTo>
                      <a:cubicBezTo>
                        <a:pt x="34364" y="276284"/>
                        <a:pt x="33163" y="275086"/>
                        <a:pt x="31663" y="275086"/>
                      </a:cubicBezTo>
                      <a:cubicBezTo>
                        <a:pt x="30162" y="274936"/>
                        <a:pt x="28962" y="276284"/>
                        <a:pt x="28962" y="277782"/>
                      </a:cubicBezTo>
                      <a:lnTo>
                        <a:pt x="28361" y="381894"/>
                      </a:lnTo>
                      <a:cubicBezTo>
                        <a:pt x="28361" y="389684"/>
                        <a:pt x="22059" y="395975"/>
                        <a:pt x="14256" y="395975"/>
                      </a:cubicBezTo>
                      <a:lnTo>
                        <a:pt x="14106" y="395975"/>
                      </a:lnTo>
                      <a:cubicBezTo>
                        <a:pt x="6302" y="395975"/>
                        <a:pt x="0" y="389534"/>
                        <a:pt x="0" y="381744"/>
                      </a:cubicBezTo>
                      <a:lnTo>
                        <a:pt x="600" y="277633"/>
                      </a:lnTo>
                      <a:cubicBezTo>
                        <a:pt x="600" y="259207"/>
                        <a:pt x="15756" y="244227"/>
                        <a:pt x="34214" y="244227"/>
                      </a:cubicBezTo>
                      <a:close/>
                      <a:moveTo>
                        <a:pt x="298774" y="232090"/>
                      </a:moveTo>
                      <a:lnTo>
                        <a:pt x="346547" y="232090"/>
                      </a:lnTo>
                      <a:cubicBezTo>
                        <a:pt x="336331" y="236739"/>
                        <a:pt x="327768" y="244836"/>
                        <a:pt x="322660" y="254883"/>
                      </a:cubicBezTo>
                      <a:cubicBezTo>
                        <a:pt x="317552" y="244836"/>
                        <a:pt x="309140" y="236739"/>
                        <a:pt x="298774" y="232090"/>
                      </a:cubicBezTo>
                      <a:close/>
                      <a:moveTo>
                        <a:pt x="405716" y="176061"/>
                      </a:moveTo>
                      <a:cubicBezTo>
                        <a:pt x="421987" y="176061"/>
                        <a:pt x="435177" y="189204"/>
                        <a:pt x="435177" y="205417"/>
                      </a:cubicBezTo>
                      <a:cubicBezTo>
                        <a:pt x="435177" y="221630"/>
                        <a:pt x="421987" y="234773"/>
                        <a:pt x="405716" y="234773"/>
                      </a:cubicBezTo>
                      <a:cubicBezTo>
                        <a:pt x="389445" y="234773"/>
                        <a:pt x="376255" y="221630"/>
                        <a:pt x="376255" y="205417"/>
                      </a:cubicBezTo>
                      <a:cubicBezTo>
                        <a:pt x="376255" y="189204"/>
                        <a:pt x="389445" y="176061"/>
                        <a:pt x="405716" y="176061"/>
                      </a:cubicBezTo>
                      <a:close/>
                      <a:moveTo>
                        <a:pt x="239817" y="176061"/>
                      </a:moveTo>
                      <a:cubicBezTo>
                        <a:pt x="256049" y="176061"/>
                        <a:pt x="269208" y="189204"/>
                        <a:pt x="269208" y="205417"/>
                      </a:cubicBezTo>
                      <a:cubicBezTo>
                        <a:pt x="269208" y="221630"/>
                        <a:pt x="256049" y="234773"/>
                        <a:pt x="239817" y="234773"/>
                      </a:cubicBezTo>
                      <a:cubicBezTo>
                        <a:pt x="223585" y="234773"/>
                        <a:pt x="210426" y="221630"/>
                        <a:pt x="210426" y="205417"/>
                      </a:cubicBezTo>
                      <a:cubicBezTo>
                        <a:pt x="210426" y="189204"/>
                        <a:pt x="223585" y="176061"/>
                        <a:pt x="239817" y="176061"/>
                      </a:cubicBezTo>
                      <a:close/>
                      <a:moveTo>
                        <a:pt x="72325" y="176061"/>
                      </a:moveTo>
                      <a:cubicBezTo>
                        <a:pt x="88687" y="176061"/>
                        <a:pt x="101897" y="189241"/>
                        <a:pt x="101897" y="205416"/>
                      </a:cubicBezTo>
                      <a:cubicBezTo>
                        <a:pt x="101897" y="221592"/>
                        <a:pt x="88687" y="234772"/>
                        <a:pt x="72325" y="234772"/>
                      </a:cubicBezTo>
                      <a:cubicBezTo>
                        <a:pt x="56113" y="234772"/>
                        <a:pt x="42904" y="221592"/>
                        <a:pt x="42904" y="205416"/>
                      </a:cubicBezTo>
                      <a:cubicBezTo>
                        <a:pt x="42904" y="189241"/>
                        <a:pt x="55963" y="176061"/>
                        <a:pt x="72325" y="176061"/>
                      </a:cubicBezTo>
                      <a:close/>
                      <a:moveTo>
                        <a:pt x="1200" y="56241"/>
                      </a:moveTo>
                      <a:lnTo>
                        <a:pt x="384613" y="56241"/>
                      </a:lnTo>
                      <a:cubicBezTo>
                        <a:pt x="505414" y="56241"/>
                        <a:pt x="603405" y="154058"/>
                        <a:pt x="603405" y="274494"/>
                      </a:cubicBezTo>
                      <a:cubicBezTo>
                        <a:pt x="603405" y="308947"/>
                        <a:pt x="575493" y="336809"/>
                        <a:pt x="540979" y="336809"/>
                      </a:cubicBezTo>
                      <a:lnTo>
                        <a:pt x="494459" y="336809"/>
                      </a:lnTo>
                      <a:lnTo>
                        <a:pt x="494159" y="277490"/>
                      </a:lnTo>
                      <a:cubicBezTo>
                        <a:pt x="494009" y="257417"/>
                        <a:pt x="482004" y="240041"/>
                        <a:pt x="464747" y="232102"/>
                      </a:cubicBezTo>
                      <a:lnTo>
                        <a:pt x="551333" y="232102"/>
                      </a:lnTo>
                      <a:lnTo>
                        <a:pt x="551483" y="232102"/>
                      </a:lnTo>
                      <a:cubicBezTo>
                        <a:pt x="553884" y="232102"/>
                        <a:pt x="556285" y="230753"/>
                        <a:pt x="557636" y="228806"/>
                      </a:cubicBezTo>
                      <a:cubicBezTo>
                        <a:pt x="558986" y="226709"/>
                        <a:pt x="559136" y="224013"/>
                        <a:pt x="558236" y="221766"/>
                      </a:cubicBezTo>
                      <a:cubicBezTo>
                        <a:pt x="550283" y="203790"/>
                        <a:pt x="531825" y="165892"/>
                        <a:pt x="504663" y="136532"/>
                      </a:cubicBezTo>
                      <a:cubicBezTo>
                        <a:pt x="481704" y="111666"/>
                        <a:pt x="449440" y="97585"/>
                        <a:pt x="415676" y="97585"/>
                      </a:cubicBezTo>
                      <a:lnTo>
                        <a:pt x="397968" y="97585"/>
                      </a:lnTo>
                      <a:lnTo>
                        <a:pt x="397968" y="159900"/>
                      </a:lnTo>
                      <a:cubicBezTo>
                        <a:pt x="383712" y="162297"/>
                        <a:pt x="371707" y="171284"/>
                        <a:pt x="364954" y="183568"/>
                      </a:cubicBezTo>
                      <a:lnTo>
                        <a:pt x="364954" y="97585"/>
                      </a:lnTo>
                      <a:lnTo>
                        <a:pt x="174223" y="97585"/>
                      </a:lnTo>
                      <a:lnTo>
                        <a:pt x="174223" y="232102"/>
                      </a:lnTo>
                      <a:lnTo>
                        <a:pt x="180526" y="232102"/>
                      </a:lnTo>
                      <a:cubicBezTo>
                        <a:pt x="178425" y="233150"/>
                        <a:pt x="176324" y="234199"/>
                        <a:pt x="174223" y="235547"/>
                      </a:cubicBezTo>
                      <a:cubicBezTo>
                        <a:pt x="166420" y="240640"/>
                        <a:pt x="159967" y="247830"/>
                        <a:pt x="156065" y="256369"/>
                      </a:cubicBezTo>
                      <a:cubicBezTo>
                        <a:pt x="152614" y="249178"/>
                        <a:pt x="147512" y="242887"/>
                        <a:pt x="141209" y="238093"/>
                      </a:cubicBezTo>
                      <a:cubicBezTo>
                        <a:pt x="138208" y="235697"/>
                        <a:pt x="134906" y="233749"/>
                        <a:pt x="131455" y="232102"/>
                      </a:cubicBezTo>
                      <a:lnTo>
                        <a:pt x="141209" y="232102"/>
                      </a:lnTo>
                      <a:lnTo>
                        <a:pt x="141209" y="97585"/>
                      </a:lnTo>
                      <a:lnTo>
                        <a:pt x="1200" y="97585"/>
                      </a:lnTo>
                      <a:close/>
                      <a:moveTo>
                        <a:pt x="30337" y="0"/>
                      </a:moveTo>
                      <a:lnTo>
                        <a:pt x="450496" y="0"/>
                      </a:lnTo>
                      <a:cubicBezTo>
                        <a:pt x="459649" y="0"/>
                        <a:pt x="467002" y="7356"/>
                        <a:pt x="467002" y="16512"/>
                      </a:cubicBezTo>
                      <a:cubicBezTo>
                        <a:pt x="467002" y="25669"/>
                        <a:pt x="459649" y="33025"/>
                        <a:pt x="450496" y="33025"/>
                      </a:cubicBezTo>
                      <a:lnTo>
                        <a:pt x="30337" y="33025"/>
                      </a:lnTo>
                      <a:cubicBezTo>
                        <a:pt x="21184" y="33025"/>
                        <a:pt x="13831" y="25669"/>
                        <a:pt x="13831" y="16512"/>
                      </a:cubicBezTo>
                      <a:cubicBezTo>
                        <a:pt x="13831" y="7356"/>
                        <a:pt x="21184" y="0"/>
                        <a:pt x="3033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1" name="işlïḑé"/>
              <p:cNvSpPr/>
              <p:nvPr/>
            </p:nvSpPr>
            <p:spPr bwMode="auto">
              <a:xfrm>
                <a:off x="1892174" y="4467047"/>
                <a:ext cx="164478" cy="253600"/>
              </a:xfrm>
              <a:custGeom>
                <a:avLst/>
                <a:gdLst>
                  <a:gd name="T0" fmla="*/ 325000 h 606722"/>
                  <a:gd name="T1" fmla="*/ 325000 h 606722"/>
                  <a:gd name="T2" fmla="*/ 325000 h 606722"/>
                  <a:gd name="T3" fmla="*/ 325000 h 606722"/>
                  <a:gd name="T4" fmla="*/ 325000 h 606722"/>
                  <a:gd name="T5" fmla="*/ 325000 h 606722"/>
                  <a:gd name="T6" fmla="*/ 325000 h 606722"/>
                  <a:gd name="T7" fmla="*/ 325000 h 606722"/>
                  <a:gd name="T8" fmla="*/ 325000 h 606722"/>
                  <a:gd name="T9" fmla="*/ 325000 h 606722"/>
                  <a:gd name="T10" fmla="*/ 325000 h 606722"/>
                  <a:gd name="T11" fmla="*/ 325000 h 606722"/>
                  <a:gd name="T12" fmla="*/ 325000 h 606722"/>
                  <a:gd name="T13" fmla="*/ 325000 h 606722"/>
                  <a:gd name="T14" fmla="*/ 325000 h 606722"/>
                  <a:gd name="T15" fmla="*/ 325000 h 606722"/>
                  <a:gd name="T16" fmla="*/ 325000 h 606722"/>
                  <a:gd name="T17" fmla="*/ 325000 h 606722"/>
                  <a:gd name="T18" fmla="*/ 325000 h 606722"/>
                  <a:gd name="T19" fmla="*/ 325000 h 606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1" h="3136">
                    <a:moveTo>
                      <a:pt x="0" y="3033"/>
                    </a:moveTo>
                    <a:lnTo>
                      <a:pt x="0" y="104"/>
                    </a:lnTo>
                    <a:cubicBezTo>
                      <a:pt x="0" y="66"/>
                      <a:pt x="22" y="31"/>
                      <a:pt x="56" y="16"/>
                    </a:cubicBezTo>
                    <a:cubicBezTo>
                      <a:pt x="90" y="0"/>
                      <a:pt x="131" y="6"/>
                      <a:pt x="159" y="30"/>
                    </a:cubicBezTo>
                    <a:lnTo>
                      <a:pt x="1997" y="1471"/>
                    </a:lnTo>
                    <a:cubicBezTo>
                      <a:pt x="2018" y="1489"/>
                      <a:pt x="2030" y="1515"/>
                      <a:pt x="2031" y="1543"/>
                    </a:cubicBezTo>
                    <a:cubicBezTo>
                      <a:pt x="2031" y="1570"/>
                      <a:pt x="2019" y="1598"/>
                      <a:pt x="1998" y="1616"/>
                    </a:cubicBezTo>
                    <a:lnTo>
                      <a:pt x="160" y="3105"/>
                    </a:lnTo>
                    <a:cubicBezTo>
                      <a:pt x="132" y="3130"/>
                      <a:pt x="91" y="3136"/>
                      <a:pt x="57" y="3121"/>
                    </a:cubicBezTo>
                    <a:cubicBezTo>
                      <a:pt x="22" y="3105"/>
                      <a:pt x="0" y="3071"/>
                      <a:pt x="0" y="3033"/>
                    </a:cubicBezTo>
                    <a:close/>
                  </a:path>
                </a:pathLst>
              </a:custGeom>
              <a:solidFill>
                <a:srgbClr val="41D7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i$lïḑé"/>
              <p:cNvSpPr/>
              <p:nvPr/>
            </p:nvSpPr>
            <p:spPr bwMode="auto">
              <a:xfrm>
                <a:off x="1456240" y="4441246"/>
                <a:ext cx="282010" cy="305202"/>
              </a:xfrm>
              <a:custGeom>
                <a:avLst/>
                <a:gdLst>
                  <a:gd name="connsiteX0" fmla="*/ 327780 w 561933"/>
                  <a:gd name="connsiteY0" fmla="*/ 406780 h 608145"/>
                  <a:gd name="connsiteX1" fmla="*/ 285069 w 561933"/>
                  <a:gd name="connsiteY1" fmla="*/ 449434 h 608145"/>
                  <a:gd name="connsiteX2" fmla="*/ 327780 w 561933"/>
                  <a:gd name="connsiteY2" fmla="*/ 492088 h 608145"/>
                  <a:gd name="connsiteX3" fmla="*/ 370490 w 561933"/>
                  <a:gd name="connsiteY3" fmla="*/ 449434 h 608145"/>
                  <a:gd name="connsiteX4" fmla="*/ 327780 w 561933"/>
                  <a:gd name="connsiteY4" fmla="*/ 406780 h 608145"/>
                  <a:gd name="connsiteX5" fmla="*/ 91381 w 561933"/>
                  <a:gd name="connsiteY5" fmla="*/ 406780 h 608145"/>
                  <a:gd name="connsiteX6" fmla="*/ 49664 w 561933"/>
                  <a:gd name="connsiteY6" fmla="*/ 449434 h 608145"/>
                  <a:gd name="connsiteX7" fmla="*/ 91381 w 561933"/>
                  <a:gd name="connsiteY7" fmla="*/ 492088 h 608145"/>
                  <a:gd name="connsiteX8" fmla="*/ 134092 w 561933"/>
                  <a:gd name="connsiteY8" fmla="*/ 449434 h 608145"/>
                  <a:gd name="connsiteX9" fmla="*/ 91381 w 561933"/>
                  <a:gd name="connsiteY9" fmla="*/ 406780 h 608145"/>
                  <a:gd name="connsiteX10" fmla="*/ 130119 w 561933"/>
                  <a:gd name="connsiteY10" fmla="*/ 162762 h 608145"/>
                  <a:gd name="connsiteX11" fmla="*/ 50657 w 561933"/>
                  <a:gd name="connsiteY11" fmla="*/ 243110 h 608145"/>
                  <a:gd name="connsiteX12" fmla="*/ 50657 w 561933"/>
                  <a:gd name="connsiteY12" fmla="*/ 312546 h 608145"/>
                  <a:gd name="connsiteX13" fmla="*/ 78468 w 561933"/>
                  <a:gd name="connsiteY13" fmla="*/ 341312 h 608145"/>
                  <a:gd name="connsiteX14" fmla="*/ 340692 w 561933"/>
                  <a:gd name="connsiteY14" fmla="*/ 341312 h 608145"/>
                  <a:gd name="connsiteX15" fmla="*/ 369497 w 561933"/>
                  <a:gd name="connsiteY15" fmla="*/ 312546 h 608145"/>
                  <a:gd name="connsiteX16" fmla="*/ 369497 w 561933"/>
                  <a:gd name="connsiteY16" fmla="*/ 243110 h 608145"/>
                  <a:gd name="connsiteX17" fmla="*/ 289042 w 561933"/>
                  <a:gd name="connsiteY17" fmla="*/ 162762 h 608145"/>
                  <a:gd name="connsiteX18" fmla="*/ 127139 w 561933"/>
                  <a:gd name="connsiteY18" fmla="*/ 99278 h 608145"/>
                  <a:gd name="connsiteX19" fmla="*/ 293015 w 561933"/>
                  <a:gd name="connsiteY19" fmla="*/ 99278 h 608145"/>
                  <a:gd name="connsiteX20" fmla="*/ 420154 w 561933"/>
                  <a:gd name="connsiteY20" fmla="*/ 226247 h 608145"/>
                  <a:gd name="connsiteX21" fmla="*/ 420154 w 561933"/>
                  <a:gd name="connsiteY21" fmla="*/ 486136 h 608145"/>
                  <a:gd name="connsiteX22" fmla="*/ 382410 w 561933"/>
                  <a:gd name="connsiteY22" fmla="*/ 541685 h 608145"/>
                  <a:gd name="connsiteX23" fmla="*/ 382410 w 561933"/>
                  <a:gd name="connsiteY23" fmla="*/ 561524 h 608145"/>
                  <a:gd name="connsiteX24" fmla="*/ 334733 w 561933"/>
                  <a:gd name="connsiteY24" fmla="*/ 608145 h 608145"/>
                  <a:gd name="connsiteX25" fmla="*/ 326786 w 561933"/>
                  <a:gd name="connsiteY25" fmla="*/ 608145 h 608145"/>
                  <a:gd name="connsiteX26" fmla="*/ 280103 w 561933"/>
                  <a:gd name="connsiteY26" fmla="*/ 561524 h 608145"/>
                  <a:gd name="connsiteX27" fmla="*/ 280103 w 561933"/>
                  <a:gd name="connsiteY27" fmla="*/ 544661 h 608145"/>
                  <a:gd name="connsiteX28" fmla="*/ 140051 w 561933"/>
                  <a:gd name="connsiteY28" fmla="*/ 544661 h 608145"/>
                  <a:gd name="connsiteX29" fmla="*/ 140051 w 561933"/>
                  <a:gd name="connsiteY29" fmla="*/ 561524 h 608145"/>
                  <a:gd name="connsiteX30" fmla="*/ 92374 w 561933"/>
                  <a:gd name="connsiteY30" fmla="*/ 608145 h 608145"/>
                  <a:gd name="connsiteX31" fmla="*/ 84428 w 561933"/>
                  <a:gd name="connsiteY31" fmla="*/ 608145 h 608145"/>
                  <a:gd name="connsiteX32" fmla="*/ 37744 w 561933"/>
                  <a:gd name="connsiteY32" fmla="*/ 561524 h 608145"/>
                  <a:gd name="connsiteX33" fmla="*/ 37744 w 561933"/>
                  <a:gd name="connsiteY33" fmla="*/ 541685 h 608145"/>
                  <a:gd name="connsiteX34" fmla="*/ 0 w 561933"/>
                  <a:gd name="connsiteY34" fmla="*/ 486136 h 608145"/>
                  <a:gd name="connsiteX35" fmla="*/ 0 w 561933"/>
                  <a:gd name="connsiteY35" fmla="*/ 226247 h 608145"/>
                  <a:gd name="connsiteX36" fmla="*/ 127139 w 561933"/>
                  <a:gd name="connsiteY36" fmla="*/ 99278 h 608145"/>
                  <a:gd name="connsiteX37" fmla="*/ 408232 w 561933"/>
                  <a:gd name="connsiteY37" fmla="*/ 74504 h 608145"/>
                  <a:gd name="connsiteX38" fmla="*/ 424139 w 561933"/>
                  <a:gd name="connsiteY38" fmla="*/ 75495 h 608145"/>
                  <a:gd name="connsiteX39" fmla="*/ 486772 w 561933"/>
                  <a:gd name="connsiteY39" fmla="*/ 185587 h 608145"/>
                  <a:gd name="connsiteX40" fmla="*/ 479813 w 561933"/>
                  <a:gd name="connsiteY40" fmla="*/ 199473 h 608145"/>
                  <a:gd name="connsiteX41" fmla="*/ 464901 w 561933"/>
                  <a:gd name="connsiteY41" fmla="*/ 202448 h 608145"/>
                  <a:gd name="connsiteX42" fmla="*/ 462912 w 561933"/>
                  <a:gd name="connsiteY42" fmla="*/ 201456 h 608145"/>
                  <a:gd name="connsiteX43" fmla="*/ 448994 w 561933"/>
                  <a:gd name="connsiteY43" fmla="*/ 183604 h 608145"/>
                  <a:gd name="connsiteX44" fmla="*/ 406244 w 561933"/>
                  <a:gd name="connsiteY44" fmla="*/ 109217 h 608145"/>
                  <a:gd name="connsiteX45" fmla="*/ 397296 w 561933"/>
                  <a:gd name="connsiteY45" fmla="*/ 89381 h 608145"/>
                  <a:gd name="connsiteX46" fmla="*/ 398291 w 561933"/>
                  <a:gd name="connsiteY46" fmla="*/ 87397 h 608145"/>
                  <a:gd name="connsiteX47" fmla="*/ 408232 w 561933"/>
                  <a:gd name="connsiteY47" fmla="*/ 74504 h 608145"/>
                  <a:gd name="connsiteX48" fmla="*/ 439969 w 561933"/>
                  <a:gd name="connsiteY48" fmla="*/ 1081 h 608145"/>
                  <a:gd name="connsiteX49" fmla="*/ 560176 w 561933"/>
                  <a:gd name="connsiteY49" fmla="*/ 205408 h 608145"/>
                  <a:gd name="connsiteX50" fmla="*/ 552228 w 561933"/>
                  <a:gd name="connsiteY50" fmla="*/ 217311 h 608145"/>
                  <a:gd name="connsiteX51" fmla="*/ 537326 w 561933"/>
                  <a:gd name="connsiteY51" fmla="*/ 220286 h 608145"/>
                  <a:gd name="connsiteX52" fmla="*/ 535340 w 561933"/>
                  <a:gd name="connsiteY52" fmla="*/ 219294 h 608145"/>
                  <a:gd name="connsiteX53" fmla="*/ 522425 w 561933"/>
                  <a:gd name="connsiteY53" fmla="*/ 199457 h 608145"/>
                  <a:gd name="connsiteX54" fmla="*/ 426061 w 561933"/>
                  <a:gd name="connsiteY54" fmla="*/ 36788 h 608145"/>
                  <a:gd name="connsiteX55" fmla="*/ 416126 w 561933"/>
                  <a:gd name="connsiteY55" fmla="*/ 15959 h 608145"/>
                  <a:gd name="connsiteX56" fmla="*/ 416126 w 561933"/>
                  <a:gd name="connsiteY56" fmla="*/ 13975 h 608145"/>
                  <a:gd name="connsiteX57" fmla="*/ 425067 w 561933"/>
                  <a:gd name="connsiteY57" fmla="*/ 2073 h 608145"/>
                  <a:gd name="connsiteX58" fmla="*/ 439969 w 561933"/>
                  <a:gd name="connsiteY58" fmla="*/ 1081 h 60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61933" h="608145">
                    <a:moveTo>
                      <a:pt x="327780" y="406780"/>
                    </a:moveTo>
                    <a:cubicBezTo>
                      <a:pt x="303941" y="406780"/>
                      <a:pt x="285069" y="425627"/>
                      <a:pt x="285069" y="449434"/>
                    </a:cubicBezTo>
                    <a:cubicBezTo>
                      <a:pt x="285069" y="473241"/>
                      <a:pt x="303941" y="492088"/>
                      <a:pt x="327780" y="492088"/>
                    </a:cubicBezTo>
                    <a:cubicBezTo>
                      <a:pt x="350625" y="492088"/>
                      <a:pt x="370490" y="473241"/>
                      <a:pt x="370490" y="449434"/>
                    </a:cubicBezTo>
                    <a:cubicBezTo>
                      <a:pt x="370490" y="425627"/>
                      <a:pt x="350625" y="406780"/>
                      <a:pt x="327780" y="406780"/>
                    </a:cubicBezTo>
                    <a:close/>
                    <a:moveTo>
                      <a:pt x="91381" y="406780"/>
                    </a:moveTo>
                    <a:cubicBezTo>
                      <a:pt x="68536" y="406780"/>
                      <a:pt x="49664" y="425627"/>
                      <a:pt x="49664" y="449434"/>
                    </a:cubicBezTo>
                    <a:cubicBezTo>
                      <a:pt x="49664" y="473241"/>
                      <a:pt x="68536" y="492088"/>
                      <a:pt x="91381" y="492088"/>
                    </a:cubicBezTo>
                    <a:cubicBezTo>
                      <a:pt x="115220" y="492088"/>
                      <a:pt x="134092" y="473241"/>
                      <a:pt x="134092" y="449434"/>
                    </a:cubicBezTo>
                    <a:cubicBezTo>
                      <a:pt x="134092" y="425627"/>
                      <a:pt x="115220" y="406780"/>
                      <a:pt x="91381" y="406780"/>
                    </a:cubicBezTo>
                    <a:close/>
                    <a:moveTo>
                      <a:pt x="130119" y="162762"/>
                    </a:moveTo>
                    <a:cubicBezTo>
                      <a:pt x="86415" y="162762"/>
                      <a:pt x="50657" y="198472"/>
                      <a:pt x="50657" y="243110"/>
                    </a:cubicBezTo>
                    <a:lnTo>
                      <a:pt x="50657" y="312546"/>
                    </a:lnTo>
                    <a:cubicBezTo>
                      <a:pt x="50657" y="328417"/>
                      <a:pt x="62576" y="341312"/>
                      <a:pt x="78468" y="341312"/>
                    </a:cubicBezTo>
                    <a:lnTo>
                      <a:pt x="340692" y="341312"/>
                    </a:lnTo>
                    <a:cubicBezTo>
                      <a:pt x="356585" y="341312"/>
                      <a:pt x="369497" y="328417"/>
                      <a:pt x="369497" y="312546"/>
                    </a:cubicBezTo>
                    <a:lnTo>
                      <a:pt x="369497" y="243110"/>
                    </a:lnTo>
                    <a:cubicBezTo>
                      <a:pt x="369497" y="198472"/>
                      <a:pt x="332746" y="162762"/>
                      <a:pt x="289042" y="162762"/>
                    </a:cubicBezTo>
                    <a:close/>
                    <a:moveTo>
                      <a:pt x="127139" y="99278"/>
                    </a:moveTo>
                    <a:lnTo>
                      <a:pt x="293015" y="99278"/>
                    </a:lnTo>
                    <a:cubicBezTo>
                      <a:pt x="363538" y="99278"/>
                      <a:pt x="420154" y="155819"/>
                      <a:pt x="420154" y="226247"/>
                    </a:cubicBezTo>
                    <a:lnTo>
                      <a:pt x="420154" y="486136"/>
                    </a:lnTo>
                    <a:cubicBezTo>
                      <a:pt x="420154" y="511926"/>
                      <a:pt x="404262" y="532757"/>
                      <a:pt x="382410" y="541685"/>
                    </a:cubicBezTo>
                    <a:lnTo>
                      <a:pt x="382410" y="561524"/>
                    </a:lnTo>
                    <a:cubicBezTo>
                      <a:pt x="382410" y="587314"/>
                      <a:pt x="360558" y="608145"/>
                      <a:pt x="334733" y="608145"/>
                    </a:cubicBezTo>
                    <a:lnTo>
                      <a:pt x="326786" y="608145"/>
                    </a:lnTo>
                    <a:cubicBezTo>
                      <a:pt x="300961" y="608145"/>
                      <a:pt x="280103" y="587314"/>
                      <a:pt x="280103" y="561524"/>
                    </a:cubicBezTo>
                    <a:lnTo>
                      <a:pt x="280103" y="544661"/>
                    </a:lnTo>
                    <a:lnTo>
                      <a:pt x="140051" y="544661"/>
                    </a:lnTo>
                    <a:lnTo>
                      <a:pt x="140051" y="561524"/>
                    </a:lnTo>
                    <a:cubicBezTo>
                      <a:pt x="140051" y="587314"/>
                      <a:pt x="118199" y="608145"/>
                      <a:pt x="92374" y="608145"/>
                    </a:cubicBezTo>
                    <a:lnTo>
                      <a:pt x="84428" y="608145"/>
                    </a:lnTo>
                    <a:cubicBezTo>
                      <a:pt x="58603" y="608145"/>
                      <a:pt x="37744" y="587314"/>
                      <a:pt x="37744" y="561524"/>
                    </a:cubicBezTo>
                    <a:lnTo>
                      <a:pt x="37744" y="541685"/>
                    </a:lnTo>
                    <a:cubicBezTo>
                      <a:pt x="14899" y="532757"/>
                      <a:pt x="0" y="511926"/>
                      <a:pt x="0" y="486136"/>
                    </a:cubicBezTo>
                    <a:lnTo>
                      <a:pt x="0" y="226247"/>
                    </a:lnTo>
                    <a:cubicBezTo>
                      <a:pt x="0" y="155819"/>
                      <a:pt x="56616" y="99278"/>
                      <a:pt x="127139" y="99278"/>
                    </a:cubicBezTo>
                    <a:close/>
                    <a:moveTo>
                      <a:pt x="408232" y="74504"/>
                    </a:moveTo>
                    <a:cubicBezTo>
                      <a:pt x="413203" y="72520"/>
                      <a:pt x="419168" y="72520"/>
                      <a:pt x="424139" y="75495"/>
                    </a:cubicBezTo>
                    <a:cubicBezTo>
                      <a:pt x="464901" y="96324"/>
                      <a:pt x="489755" y="139964"/>
                      <a:pt x="486772" y="185587"/>
                    </a:cubicBezTo>
                    <a:cubicBezTo>
                      <a:pt x="486772" y="190546"/>
                      <a:pt x="483790" y="195505"/>
                      <a:pt x="479813" y="199473"/>
                    </a:cubicBezTo>
                    <a:cubicBezTo>
                      <a:pt x="475836" y="202448"/>
                      <a:pt x="469871" y="203440"/>
                      <a:pt x="464901" y="202448"/>
                    </a:cubicBezTo>
                    <a:lnTo>
                      <a:pt x="462912" y="201456"/>
                    </a:lnTo>
                    <a:cubicBezTo>
                      <a:pt x="453965" y="199473"/>
                      <a:pt x="448994" y="191538"/>
                      <a:pt x="448994" y="183604"/>
                    </a:cubicBezTo>
                    <a:cubicBezTo>
                      <a:pt x="450982" y="152857"/>
                      <a:pt x="434081" y="123103"/>
                      <a:pt x="406244" y="109217"/>
                    </a:cubicBezTo>
                    <a:cubicBezTo>
                      <a:pt x="399285" y="105250"/>
                      <a:pt x="395308" y="97315"/>
                      <a:pt x="397296" y="89381"/>
                    </a:cubicBezTo>
                    <a:lnTo>
                      <a:pt x="398291" y="87397"/>
                    </a:lnTo>
                    <a:cubicBezTo>
                      <a:pt x="399285" y="81446"/>
                      <a:pt x="403261" y="77479"/>
                      <a:pt x="408232" y="74504"/>
                    </a:cubicBezTo>
                    <a:close/>
                    <a:moveTo>
                      <a:pt x="439969" y="1081"/>
                    </a:moveTo>
                    <a:cubicBezTo>
                      <a:pt x="522425" y="32821"/>
                      <a:pt x="572097" y="118123"/>
                      <a:pt x="560176" y="205408"/>
                    </a:cubicBezTo>
                    <a:cubicBezTo>
                      <a:pt x="559182" y="210367"/>
                      <a:pt x="556202" y="214335"/>
                      <a:pt x="552228" y="217311"/>
                    </a:cubicBezTo>
                    <a:cubicBezTo>
                      <a:pt x="548254" y="220286"/>
                      <a:pt x="542294" y="221278"/>
                      <a:pt x="537326" y="220286"/>
                    </a:cubicBezTo>
                    <a:lnTo>
                      <a:pt x="535340" y="219294"/>
                    </a:lnTo>
                    <a:cubicBezTo>
                      <a:pt x="526399" y="217311"/>
                      <a:pt x="520438" y="208384"/>
                      <a:pt x="522425" y="199457"/>
                    </a:cubicBezTo>
                    <a:cubicBezTo>
                      <a:pt x="531366" y="130025"/>
                      <a:pt x="491628" y="62577"/>
                      <a:pt x="426061" y="36788"/>
                    </a:cubicBezTo>
                    <a:cubicBezTo>
                      <a:pt x="418113" y="33813"/>
                      <a:pt x="413146" y="24886"/>
                      <a:pt x="416126" y="15959"/>
                    </a:cubicBezTo>
                    <a:lnTo>
                      <a:pt x="416126" y="13975"/>
                    </a:lnTo>
                    <a:cubicBezTo>
                      <a:pt x="417120" y="9016"/>
                      <a:pt x="421094" y="4056"/>
                      <a:pt x="425067" y="2073"/>
                    </a:cubicBezTo>
                    <a:cubicBezTo>
                      <a:pt x="430035" y="89"/>
                      <a:pt x="435002" y="-903"/>
                      <a:pt x="439969" y="10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806956" y="1901092"/>
            <a:ext cx="1723549" cy="400110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实物可售库存</a:t>
            </a:r>
          </a:p>
        </p:txBody>
      </p:sp>
      <p:sp>
        <p:nvSpPr>
          <p:cNvPr id="18" name="îSļïḓè"/>
          <p:cNvSpPr/>
          <p:nvPr/>
        </p:nvSpPr>
        <p:spPr>
          <a:xfrm>
            <a:off x="1259432" y="2604978"/>
            <a:ext cx="144000" cy="144000"/>
          </a:xfrm>
          <a:prstGeom prst="ellipse">
            <a:avLst/>
          </a:prstGeom>
          <a:solidFill>
            <a:srgbClr val="4953FF"/>
          </a:solidFill>
          <a:ln w="38100">
            <a:solidFill>
              <a:schemeClr val="bg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zh-CN" altLang="en-US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87837" y="2454287"/>
            <a:ext cx="4695825" cy="1007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应用于店铺现货销售，销售门店售卖商品时，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自动根据供货关系计算出销售门店的可售库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存，有效保证库存准确性</a:t>
            </a:r>
          </a:p>
        </p:txBody>
      </p:sp>
      <p:sp>
        <p:nvSpPr>
          <p:cNvPr id="21" name="ïṩ1ídé"/>
          <p:cNvSpPr/>
          <p:nvPr/>
        </p:nvSpPr>
        <p:spPr>
          <a:xfrm>
            <a:off x="1259432" y="4820855"/>
            <a:ext cx="144000" cy="14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zh-CN" altLang="en-US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95932" y="4736238"/>
            <a:ext cx="3993340" cy="169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应用于根据销量订货，先销后采或先销后产，销售门店售卖商品时，自动根据供货关系计算出销售门店的可售库存；可根据需要灵活设置库存售卖优先级，定制门店的出库策略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806956" y="4059983"/>
            <a:ext cx="2904962" cy="400110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实物可售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+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计划可售库存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8266" y="1994478"/>
            <a:ext cx="4567471" cy="456747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479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网店销售自动化发货寻源策略</a:t>
            </a:r>
          </a:p>
        </p:txBody>
      </p:sp>
      <p:sp>
        <p:nvSpPr>
          <p:cNvPr id="5" name="ïṩľíďè"/>
          <p:cNvSpPr/>
          <p:nvPr/>
        </p:nvSpPr>
        <p:spPr bwMode="auto">
          <a:xfrm>
            <a:off x="3854269" y="1637341"/>
            <a:ext cx="4412342" cy="4408928"/>
          </a:xfrm>
          <a:custGeom>
            <a:avLst/>
            <a:gdLst>
              <a:gd name="connsiteX0" fmla="*/ 3330059 w 3719955"/>
              <a:gd name="connsiteY0" fmla="*/ 2274219 h 3717079"/>
              <a:gd name="connsiteX1" fmla="*/ 3344282 w 3719955"/>
              <a:gd name="connsiteY1" fmla="*/ 2281973 h 3717079"/>
              <a:gd name="connsiteX2" fmla="*/ 3341525 w 3719955"/>
              <a:gd name="connsiteY2" fmla="*/ 2279941 h 3717079"/>
              <a:gd name="connsiteX3" fmla="*/ 2598522 w 3719955"/>
              <a:gd name="connsiteY3" fmla="*/ 2250069 h 3717079"/>
              <a:gd name="connsiteX4" fmla="*/ 2542846 w 3719955"/>
              <a:gd name="connsiteY4" fmla="*/ 2277067 h 3717079"/>
              <a:gd name="connsiteX5" fmla="*/ 2518918 w 3719955"/>
              <a:gd name="connsiteY5" fmla="*/ 2294496 h 3717079"/>
              <a:gd name="connsiteX6" fmla="*/ 2677649 w 3719955"/>
              <a:gd name="connsiteY6" fmla="*/ 2213978 h 3717079"/>
              <a:gd name="connsiteX7" fmla="*/ 2666542 w 3719955"/>
              <a:gd name="connsiteY7" fmla="*/ 2217084 h 3717079"/>
              <a:gd name="connsiteX8" fmla="*/ 2656627 w 3719955"/>
              <a:gd name="connsiteY8" fmla="*/ 2221892 h 3717079"/>
              <a:gd name="connsiteX9" fmla="*/ 3183286 w 3719955"/>
              <a:gd name="connsiteY9" fmla="*/ 2208398 h 3717079"/>
              <a:gd name="connsiteX10" fmla="*/ 3223040 w 3719955"/>
              <a:gd name="connsiteY10" fmla="*/ 2220804 h 3717079"/>
              <a:gd name="connsiteX11" fmla="*/ 3218999 w 3719955"/>
              <a:gd name="connsiteY11" fmla="*/ 2218787 h 3717079"/>
              <a:gd name="connsiteX12" fmla="*/ 3084177 w 3719955"/>
              <a:gd name="connsiteY12" fmla="*/ 2179850 h 3717079"/>
              <a:gd name="connsiteX13" fmla="*/ 3086228 w 3719955"/>
              <a:gd name="connsiteY13" fmla="*/ 2180164 h 3717079"/>
              <a:gd name="connsiteX14" fmla="*/ 3085620 w 3719955"/>
              <a:gd name="connsiteY14" fmla="*/ 2179987 h 3717079"/>
              <a:gd name="connsiteX15" fmla="*/ 2811543 w 3719955"/>
              <a:gd name="connsiteY15" fmla="*/ 2178499 h 3717079"/>
              <a:gd name="connsiteX16" fmla="*/ 2801092 w 3719955"/>
              <a:gd name="connsiteY16" fmla="*/ 2179455 h 3717079"/>
              <a:gd name="connsiteX17" fmla="*/ 2795540 w 3719955"/>
              <a:gd name="connsiteY17" fmla="*/ 2181008 h 3717079"/>
              <a:gd name="connsiteX18" fmla="*/ 1856836 w 3719955"/>
              <a:gd name="connsiteY18" fmla="*/ 1096401 h 3717079"/>
              <a:gd name="connsiteX19" fmla="*/ 1332152 w 3719955"/>
              <a:gd name="connsiteY19" fmla="*/ 1310914 h 3717079"/>
              <a:gd name="connsiteX20" fmla="*/ 1309629 w 3719955"/>
              <a:gd name="connsiteY20" fmla="*/ 1330210 h 3717079"/>
              <a:gd name="connsiteX21" fmla="*/ 1307956 w 3719955"/>
              <a:gd name="connsiteY21" fmla="*/ 1332153 h 3717079"/>
              <a:gd name="connsiteX22" fmla="*/ 1093369 w 3719955"/>
              <a:gd name="connsiteY22" fmla="*/ 1860244 h 3717079"/>
              <a:gd name="connsiteX23" fmla="*/ 1218385 w 3719955"/>
              <a:gd name="connsiteY23" fmla="*/ 2275636 h 3717079"/>
              <a:gd name="connsiteX24" fmla="*/ 1305949 w 3719955"/>
              <a:gd name="connsiteY24" fmla="*/ 2382479 h 3717079"/>
              <a:gd name="connsiteX25" fmla="*/ 1332152 w 3719955"/>
              <a:gd name="connsiteY25" fmla="*/ 2404948 h 3717079"/>
              <a:gd name="connsiteX26" fmla="*/ 1856836 w 3719955"/>
              <a:gd name="connsiteY26" fmla="*/ 2623068 h 3717079"/>
              <a:gd name="connsiteX27" fmla="*/ 2381519 w 3719955"/>
              <a:gd name="connsiteY27" fmla="*/ 2404948 h 3717079"/>
              <a:gd name="connsiteX28" fmla="*/ 2469279 w 3719955"/>
              <a:gd name="connsiteY28" fmla="*/ 2330653 h 3717079"/>
              <a:gd name="connsiteX29" fmla="*/ 2432876 w 3719955"/>
              <a:gd name="connsiteY29" fmla="*/ 2357169 h 3717079"/>
              <a:gd name="connsiteX30" fmla="*/ 2626959 w 3719955"/>
              <a:gd name="connsiteY30" fmla="*/ 1859847 h 3717079"/>
              <a:gd name="connsiteX31" fmla="*/ 2500550 w 3719955"/>
              <a:gd name="connsiteY31" fmla="*/ 1443106 h 3717079"/>
              <a:gd name="connsiteX32" fmla="*/ 2415321 w 3719955"/>
              <a:gd name="connsiteY32" fmla="*/ 1339503 h 3717079"/>
              <a:gd name="connsiteX33" fmla="*/ 2381519 w 3719955"/>
              <a:gd name="connsiteY33" fmla="*/ 1310914 h 3717079"/>
              <a:gd name="connsiteX34" fmla="*/ 1856836 w 3719955"/>
              <a:gd name="connsiteY34" fmla="*/ 1096401 h 3717079"/>
              <a:gd name="connsiteX35" fmla="*/ 773398 w 3719955"/>
              <a:gd name="connsiteY35" fmla="*/ 0 h 3717079"/>
              <a:gd name="connsiteX36" fmla="*/ 780350 w 3719955"/>
              <a:gd name="connsiteY36" fmla="*/ 365 h 3717079"/>
              <a:gd name="connsiteX37" fmla="*/ 852040 w 3719955"/>
              <a:gd name="connsiteY37" fmla="*/ 4009 h 3717079"/>
              <a:gd name="connsiteX38" fmla="*/ 853205 w 3719955"/>
              <a:gd name="connsiteY38" fmla="*/ 4188 h 3717079"/>
              <a:gd name="connsiteX39" fmla="*/ 854135 w 3719955"/>
              <a:gd name="connsiteY39" fmla="*/ 4236 h 3717079"/>
              <a:gd name="connsiteX40" fmla="*/ 873422 w 3719955"/>
              <a:gd name="connsiteY40" fmla="*/ 7292 h 3717079"/>
              <a:gd name="connsiteX41" fmla="*/ 928657 w 3719955"/>
              <a:gd name="connsiteY41" fmla="*/ 15772 h 3717079"/>
              <a:gd name="connsiteX42" fmla="*/ 930410 w 3719955"/>
              <a:gd name="connsiteY42" fmla="*/ 16319 h 3717079"/>
              <a:gd name="connsiteX43" fmla="*/ 932517 w 3719955"/>
              <a:gd name="connsiteY43" fmla="*/ 16653 h 3717079"/>
              <a:gd name="connsiteX44" fmla="*/ 1008104 w 3719955"/>
              <a:gd name="connsiteY44" fmla="*/ 36810 h 3717079"/>
              <a:gd name="connsiteX45" fmla="*/ 1063731 w 3719955"/>
              <a:gd name="connsiteY45" fmla="*/ 57921 h 3717079"/>
              <a:gd name="connsiteX46" fmla="*/ 1073624 w 3719955"/>
              <a:gd name="connsiteY46" fmla="*/ 61008 h 3717079"/>
              <a:gd name="connsiteX47" fmla="*/ 1077654 w 3719955"/>
              <a:gd name="connsiteY47" fmla="*/ 63205 h 3717079"/>
              <a:gd name="connsiteX48" fmla="*/ 1080457 w 3719955"/>
              <a:gd name="connsiteY48" fmla="*/ 64269 h 3717079"/>
              <a:gd name="connsiteX49" fmla="*/ 1105931 w 3719955"/>
              <a:gd name="connsiteY49" fmla="*/ 78620 h 3717079"/>
              <a:gd name="connsiteX50" fmla="*/ 1204940 w 3719955"/>
              <a:gd name="connsiteY50" fmla="*/ 132596 h 3717079"/>
              <a:gd name="connsiteX51" fmla="*/ 1211757 w 3719955"/>
              <a:gd name="connsiteY51" fmla="*/ 138241 h 3717079"/>
              <a:gd name="connsiteX52" fmla="*/ 1213704 w 3719955"/>
              <a:gd name="connsiteY52" fmla="*/ 139338 h 3717079"/>
              <a:gd name="connsiteX53" fmla="*/ 1229527 w 3719955"/>
              <a:gd name="connsiteY53" fmla="*/ 152956 h 3717079"/>
              <a:gd name="connsiteX54" fmla="*/ 1319452 w 3719955"/>
              <a:gd name="connsiteY54" fmla="*/ 227421 h 3717079"/>
              <a:gd name="connsiteX55" fmla="*/ 1327701 w 3719955"/>
              <a:gd name="connsiteY55" fmla="*/ 237450 h 3717079"/>
              <a:gd name="connsiteX56" fmla="*/ 1328745 w 3719955"/>
              <a:gd name="connsiteY56" fmla="*/ 238348 h 3717079"/>
              <a:gd name="connsiteX57" fmla="*/ 1856836 w 3719955"/>
              <a:gd name="connsiteY57" fmla="*/ 456266 h 3717079"/>
              <a:gd name="connsiteX58" fmla="*/ 2381519 w 3719955"/>
              <a:gd name="connsiteY58" fmla="*/ 238348 h 3717079"/>
              <a:gd name="connsiteX59" fmla="*/ 2943681 w 3719955"/>
              <a:gd name="connsiteY59" fmla="*/ 0 h 3717079"/>
              <a:gd name="connsiteX60" fmla="*/ 2945358 w 3719955"/>
              <a:gd name="connsiteY60" fmla="*/ 85 h 3717079"/>
              <a:gd name="connsiteX61" fmla="*/ 2947027 w 3719955"/>
              <a:gd name="connsiteY61" fmla="*/ 1 h 3717079"/>
              <a:gd name="connsiteX62" fmla="*/ 3719955 w 3719955"/>
              <a:gd name="connsiteY62" fmla="*/ 776640 h 3717079"/>
              <a:gd name="connsiteX63" fmla="*/ 3579181 w 3719955"/>
              <a:gd name="connsiteY63" fmla="*/ 1218290 h 3717079"/>
              <a:gd name="connsiteX64" fmla="*/ 3507380 w 3719955"/>
              <a:gd name="connsiteY64" fmla="*/ 1301472 h 3717079"/>
              <a:gd name="connsiteX65" fmla="*/ 3490084 w 3719955"/>
              <a:gd name="connsiteY65" fmla="*/ 1322406 h 3717079"/>
              <a:gd name="connsiteX66" fmla="*/ 3487395 w 3719955"/>
              <a:gd name="connsiteY66" fmla="*/ 1324625 h 3717079"/>
              <a:gd name="connsiteX67" fmla="*/ 3478202 w 3719955"/>
              <a:gd name="connsiteY67" fmla="*/ 1335275 h 3717079"/>
              <a:gd name="connsiteX68" fmla="*/ 3263689 w 3719955"/>
              <a:gd name="connsiteY68" fmla="*/ 1859847 h 3717079"/>
              <a:gd name="connsiteX69" fmla="*/ 3450962 w 3719955"/>
              <a:gd name="connsiteY69" fmla="*/ 2360575 h 3717079"/>
              <a:gd name="connsiteX70" fmla="*/ 3441131 w 3719955"/>
              <a:gd name="connsiteY70" fmla="*/ 2353331 h 3717079"/>
              <a:gd name="connsiteX71" fmla="*/ 3490084 w 3719955"/>
              <a:gd name="connsiteY71" fmla="*/ 2393871 h 3717079"/>
              <a:gd name="connsiteX72" fmla="*/ 3717078 w 3719955"/>
              <a:gd name="connsiteY72" fmla="*/ 2943433 h 3717079"/>
              <a:gd name="connsiteX73" fmla="*/ 2943681 w 3719955"/>
              <a:gd name="connsiteY73" fmla="*/ 3717079 h 3717079"/>
              <a:gd name="connsiteX74" fmla="*/ 2381519 w 3719955"/>
              <a:gd name="connsiteY74" fmla="*/ 3481918 h 3717079"/>
              <a:gd name="connsiteX75" fmla="*/ 1856836 w 3719955"/>
              <a:gd name="connsiteY75" fmla="*/ 3263797 h 3717079"/>
              <a:gd name="connsiteX76" fmla="*/ 1328745 w 3719955"/>
              <a:gd name="connsiteY76" fmla="*/ 3481918 h 3717079"/>
              <a:gd name="connsiteX77" fmla="*/ 1323659 w 3719955"/>
              <a:gd name="connsiteY77" fmla="*/ 3486276 h 3717079"/>
              <a:gd name="connsiteX78" fmla="*/ 1319452 w 3719955"/>
              <a:gd name="connsiteY78" fmla="*/ 3491363 h 3717079"/>
              <a:gd name="connsiteX79" fmla="*/ 1276122 w 3719955"/>
              <a:gd name="connsiteY79" fmla="*/ 3527007 h 3717079"/>
              <a:gd name="connsiteX80" fmla="*/ 1213704 w 3719955"/>
              <a:gd name="connsiteY80" fmla="*/ 3580488 h 3717079"/>
              <a:gd name="connsiteX81" fmla="*/ 1205723 w 3719955"/>
              <a:gd name="connsiteY81" fmla="*/ 3584918 h 3717079"/>
              <a:gd name="connsiteX82" fmla="*/ 1204940 w 3719955"/>
              <a:gd name="connsiteY82" fmla="*/ 3585562 h 3717079"/>
              <a:gd name="connsiteX83" fmla="*/ 1190090 w 3719955"/>
              <a:gd name="connsiteY83" fmla="*/ 3593596 h 3717079"/>
              <a:gd name="connsiteX84" fmla="*/ 1080457 w 3719955"/>
              <a:gd name="connsiteY84" fmla="*/ 3654455 h 3717079"/>
              <a:gd name="connsiteX85" fmla="*/ 854135 w 3719955"/>
              <a:gd name="connsiteY85" fmla="*/ 3712986 h 3717079"/>
              <a:gd name="connsiteX86" fmla="*/ 852220 w 3719955"/>
              <a:gd name="connsiteY86" fmla="*/ 3713083 h 3717079"/>
              <a:gd name="connsiteX87" fmla="*/ 852040 w 3719955"/>
              <a:gd name="connsiteY87" fmla="*/ 3713110 h 3717079"/>
              <a:gd name="connsiteX88" fmla="*/ 801878 w 3719955"/>
              <a:gd name="connsiteY88" fmla="*/ 3715635 h 3717079"/>
              <a:gd name="connsiteX89" fmla="*/ 773398 w 3719955"/>
              <a:gd name="connsiteY89" fmla="*/ 3717079 h 3717079"/>
              <a:gd name="connsiteX90" fmla="*/ 773295 w 3719955"/>
              <a:gd name="connsiteY90" fmla="*/ 3717074 h 3717079"/>
              <a:gd name="connsiteX91" fmla="*/ 773193 w 3719955"/>
              <a:gd name="connsiteY91" fmla="*/ 3717079 h 3717079"/>
              <a:gd name="connsiteX92" fmla="*/ 0 w 3719955"/>
              <a:gd name="connsiteY92" fmla="*/ 2943682 h 3717079"/>
              <a:gd name="connsiteX93" fmla="*/ 7 w 3719955"/>
              <a:gd name="connsiteY93" fmla="*/ 2943557 h 3717079"/>
              <a:gd name="connsiteX94" fmla="*/ 0 w 3719955"/>
              <a:gd name="connsiteY94" fmla="*/ 2943433 h 3717079"/>
              <a:gd name="connsiteX95" fmla="*/ 1851 w 3719955"/>
              <a:gd name="connsiteY95" fmla="*/ 2906706 h 3717079"/>
              <a:gd name="connsiteX96" fmla="*/ 4092 w 3719955"/>
              <a:gd name="connsiteY96" fmla="*/ 2861959 h 3717079"/>
              <a:gd name="connsiteX97" fmla="*/ 136512 w 3719955"/>
              <a:gd name="connsiteY97" fmla="*/ 2501459 h 3717079"/>
              <a:gd name="connsiteX98" fmla="*/ 210108 w 3719955"/>
              <a:gd name="connsiteY98" fmla="*/ 2414401 h 3717079"/>
              <a:gd name="connsiteX99" fmla="*/ 226994 w 3719955"/>
              <a:gd name="connsiteY99" fmla="*/ 2393871 h 3717079"/>
              <a:gd name="connsiteX100" fmla="*/ 228557 w 3719955"/>
              <a:gd name="connsiteY100" fmla="*/ 2392577 h 3717079"/>
              <a:gd name="connsiteX101" fmla="*/ 235024 w 3719955"/>
              <a:gd name="connsiteY101" fmla="*/ 2384927 h 3717079"/>
              <a:gd name="connsiteX102" fmla="*/ 453016 w 3719955"/>
              <a:gd name="connsiteY102" fmla="*/ 1860244 h 3717079"/>
              <a:gd name="connsiteX103" fmla="*/ 235024 w 3719955"/>
              <a:gd name="connsiteY103" fmla="*/ 1335560 h 3717079"/>
              <a:gd name="connsiteX104" fmla="*/ 0 w 3719955"/>
              <a:gd name="connsiteY104" fmla="*/ 776806 h 3717079"/>
              <a:gd name="connsiteX105" fmla="*/ 12 w 3719955"/>
              <a:gd name="connsiteY105" fmla="*/ 776569 h 3717079"/>
              <a:gd name="connsiteX106" fmla="*/ 0 w 3719955"/>
              <a:gd name="connsiteY106" fmla="*/ 776334 h 3717079"/>
              <a:gd name="connsiteX107" fmla="*/ 341536 w 3719955"/>
              <a:gd name="connsiteY107" fmla="*/ 132515 h 3717079"/>
              <a:gd name="connsiteX108" fmla="*/ 408858 w 3719955"/>
              <a:gd name="connsiteY108" fmla="*/ 95846 h 3717079"/>
              <a:gd name="connsiteX109" fmla="*/ 472761 w 3719955"/>
              <a:gd name="connsiteY109" fmla="*/ 61008 h 3717079"/>
              <a:gd name="connsiteX110" fmla="*/ 773193 w 3719955"/>
              <a:gd name="connsiteY110" fmla="*/ 1 h 3717079"/>
              <a:gd name="connsiteX111" fmla="*/ 773285 w 3719955"/>
              <a:gd name="connsiteY111" fmla="*/ 6 h 37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719955" h="3717079">
                <a:moveTo>
                  <a:pt x="3330059" y="2274219"/>
                </a:moveTo>
                <a:lnTo>
                  <a:pt x="3344282" y="2281973"/>
                </a:lnTo>
                <a:lnTo>
                  <a:pt x="3341525" y="2279941"/>
                </a:lnTo>
                <a:close/>
                <a:moveTo>
                  <a:pt x="2598522" y="2250069"/>
                </a:moveTo>
                <a:lnTo>
                  <a:pt x="2542846" y="2277067"/>
                </a:lnTo>
                <a:lnTo>
                  <a:pt x="2518918" y="2294496"/>
                </a:lnTo>
                <a:close/>
                <a:moveTo>
                  <a:pt x="2677649" y="2213978"/>
                </a:moveTo>
                <a:lnTo>
                  <a:pt x="2666542" y="2217084"/>
                </a:lnTo>
                <a:lnTo>
                  <a:pt x="2656627" y="2221892"/>
                </a:lnTo>
                <a:close/>
                <a:moveTo>
                  <a:pt x="3183286" y="2208398"/>
                </a:moveTo>
                <a:lnTo>
                  <a:pt x="3223040" y="2220804"/>
                </a:lnTo>
                <a:lnTo>
                  <a:pt x="3218999" y="2218787"/>
                </a:lnTo>
                <a:close/>
                <a:moveTo>
                  <a:pt x="3084177" y="2179850"/>
                </a:moveTo>
                <a:lnTo>
                  <a:pt x="3086228" y="2180164"/>
                </a:lnTo>
                <a:lnTo>
                  <a:pt x="3085620" y="2179987"/>
                </a:lnTo>
                <a:close/>
                <a:moveTo>
                  <a:pt x="2811543" y="2178499"/>
                </a:moveTo>
                <a:lnTo>
                  <a:pt x="2801092" y="2179455"/>
                </a:lnTo>
                <a:lnTo>
                  <a:pt x="2795540" y="2181008"/>
                </a:lnTo>
                <a:close/>
                <a:moveTo>
                  <a:pt x="1856836" y="1096401"/>
                </a:moveTo>
                <a:cubicBezTo>
                  <a:pt x="1652413" y="1096401"/>
                  <a:pt x="1465026" y="1178120"/>
                  <a:pt x="1332152" y="1310914"/>
                </a:cubicBezTo>
                <a:lnTo>
                  <a:pt x="1309629" y="1330210"/>
                </a:lnTo>
                <a:lnTo>
                  <a:pt x="1307956" y="1332153"/>
                </a:lnTo>
                <a:cubicBezTo>
                  <a:pt x="1175117" y="1468434"/>
                  <a:pt x="1093369" y="1655821"/>
                  <a:pt x="1093369" y="1860244"/>
                </a:cubicBezTo>
                <a:cubicBezTo>
                  <a:pt x="1093369" y="2013560"/>
                  <a:pt x="1139352" y="2157295"/>
                  <a:pt x="1218385" y="2275636"/>
                </a:cubicBezTo>
                <a:lnTo>
                  <a:pt x="1305949" y="2382479"/>
                </a:lnTo>
                <a:lnTo>
                  <a:pt x="1332152" y="2404948"/>
                </a:lnTo>
                <a:cubicBezTo>
                  <a:pt x="1465026" y="2541273"/>
                  <a:pt x="1652413" y="2623068"/>
                  <a:pt x="1856836" y="2623068"/>
                </a:cubicBezTo>
                <a:cubicBezTo>
                  <a:pt x="2064665" y="2623068"/>
                  <a:pt x="2248645" y="2541273"/>
                  <a:pt x="2381519" y="2404948"/>
                </a:cubicBezTo>
                <a:lnTo>
                  <a:pt x="2469279" y="2330653"/>
                </a:lnTo>
                <a:lnTo>
                  <a:pt x="2432876" y="2357169"/>
                </a:lnTo>
                <a:cubicBezTo>
                  <a:pt x="2552050" y="2227729"/>
                  <a:pt x="2626959" y="2054007"/>
                  <a:pt x="2626959" y="1859847"/>
                </a:cubicBezTo>
                <a:cubicBezTo>
                  <a:pt x="2626959" y="1706563"/>
                  <a:pt x="2580992" y="1562860"/>
                  <a:pt x="2500550" y="1443106"/>
                </a:cubicBezTo>
                <a:lnTo>
                  <a:pt x="2415321" y="1339503"/>
                </a:lnTo>
                <a:lnTo>
                  <a:pt x="2381519" y="1310914"/>
                </a:lnTo>
                <a:cubicBezTo>
                  <a:pt x="2248645" y="1178120"/>
                  <a:pt x="2064665" y="1096401"/>
                  <a:pt x="1856836" y="1096401"/>
                </a:cubicBezTo>
                <a:close/>
                <a:moveTo>
                  <a:pt x="773398" y="0"/>
                </a:moveTo>
                <a:lnTo>
                  <a:pt x="780350" y="365"/>
                </a:lnTo>
                <a:lnTo>
                  <a:pt x="852040" y="4009"/>
                </a:lnTo>
                <a:lnTo>
                  <a:pt x="853205" y="4188"/>
                </a:lnTo>
                <a:lnTo>
                  <a:pt x="854135" y="4236"/>
                </a:lnTo>
                <a:lnTo>
                  <a:pt x="873422" y="7292"/>
                </a:lnTo>
                <a:lnTo>
                  <a:pt x="928657" y="15772"/>
                </a:lnTo>
                <a:lnTo>
                  <a:pt x="930410" y="16319"/>
                </a:lnTo>
                <a:lnTo>
                  <a:pt x="932517" y="16653"/>
                </a:lnTo>
                <a:cubicBezTo>
                  <a:pt x="958203" y="22106"/>
                  <a:pt x="983423" y="28849"/>
                  <a:pt x="1008104" y="36810"/>
                </a:cubicBezTo>
                <a:lnTo>
                  <a:pt x="1063731" y="57921"/>
                </a:lnTo>
                <a:lnTo>
                  <a:pt x="1073624" y="61008"/>
                </a:lnTo>
                <a:lnTo>
                  <a:pt x="1077654" y="63205"/>
                </a:lnTo>
                <a:lnTo>
                  <a:pt x="1080457" y="64269"/>
                </a:lnTo>
                <a:lnTo>
                  <a:pt x="1105931" y="78620"/>
                </a:lnTo>
                <a:lnTo>
                  <a:pt x="1204940" y="132596"/>
                </a:lnTo>
                <a:lnTo>
                  <a:pt x="1211757" y="138241"/>
                </a:lnTo>
                <a:lnTo>
                  <a:pt x="1213704" y="139338"/>
                </a:lnTo>
                <a:lnTo>
                  <a:pt x="1229527" y="152956"/>
                </a:lnTo>
                <a:lnTo>
                  <a:pt x="1319452" y="227421"/>
                </a:lnTo>
                <a:lnTo>
                  <a:pt x="1327701" y="237450"/>
                </a:lnTo>
                <a:lnTo>
                  <a:pt x="1328745" y="238348"/>
                </a:lnTo>
                <a:cubicBezTo>
                  <a:pt x="1465026" y="371142"/>
                  <a:pt x="1652413" y="456266"/>
                  <a:pt x="1856836" y="456266"/>
                </a:cubicBezTo>
                <a:cubicBezTo>
                  <a:pt x="2064665" y="456266"/>
                  <a:pt x="2248645" y="371142"/>
                  <a:pt x="2381519" y="238348"/>
                </a:cubicBezTo>
                <a:cubicBezTo>
                  <a:pt x="2524615" y="91934"/>
                  <a:pt x="2722223" y="0"/>
                  <a:pt x="2943681" y="0"/>
                </a:cubicBezTo>
                <a:lnTo>
                  <a:pt x="2945358" y="85"/>
                </a:lnTo>
                <a:lnTo>
                  <a:pt x="2947027" y="1"/>
                </a:lnTo>
                <a:cubicBezTo>
                  <a:pt x="3372648" y="1"/>
                  <a:pt x="3719955" y="347445"/>
                  <a:pt x="3719955" y="776640"/>
                </a:cubicBezTo>
                <a:cubicBezTo>
                  <a:pt x="3719955" y="940143"/>
                  <a:pt x="3668242" y="1092150"/>
                  <a:pt x="3579181" y="1218290"/>
                </a:cubicBezTo>
                <a:lnTo>
                  <a:pt x="3507380" y="1301472"/>
                </a:lnTo>
                <a:lnTo>
                  <a:pt x="3490084" y="1322406"/>
                </a:lnTo>
                <a:lnTo>
                  <a:pt x="3487395" y="1324625"/>
                </a:lnTo>
                <a:lnTo>
                  <a:pt x="3478202" y="1335275"/>
                </a:lnTo>
                <a:cubicBezTo>
                  <a:pt x="3345408" y="1468122"/>
                  <a:pt x="3263689" y="1655469"/>
                  <a:pt x="3263689" y="1859847"/>
                </a:cubicBezTo>
                <a:cubicBezTo>
                  <a:pt x="3263689" y="2050601"/>
                  <a:pt x="3331788" y="2227729"/>
                  <a:pt x="3450962" y="2360575"/>
                </a:cubicBezTo>
                <a:lnTo>
                  <a:pt x="3441131" y="2353331"/>
                </a:lnTo>
                <a:lnTo>
                  <a:pt x="3490084" y="2393871"/>
                </a:lnTo>
                <a:cubicBezTo>
                  <a:pt x="3630199" y="2534457"/>
                  <a:pt x="3717078" y="2728720"/>
                  <a:pt x="3717078" y="2943433"/>
                </a:cubicBezTo>
                <a:cubicBezTo>
                  <a:pt x="3717078" y="3372858"/>
                  <a:pt x="3369560" y="3717079"/>
                  <a:pt x="2943681" y="3717079"/>
                </a:cubicBezTo>
                <a:cubicBezTo>
                  <a:pt x="2722223" y="3717079"/>
                  <a:pt x="2524615" y="3628468"/>
                  <a:pt x="2381519" y="3481918"/>
                </a:cubicBezTo>
                <a:cubicBezTo>
                  <a:pt x="2248645" y="3345593"/>
                  <a:pt x="2064665" y="3263797"/>
                  <a:pt x="1856836" y="3263797"/>
                </a:cubicBezTo>
                <a:cubicBezTo>
                  <a:pt x="1652413" y="3263797"/>
                  <a:pt x="1465026" y="3345593"/>
                  <a:pt x="1328745" y="3481918"/>
                </a:cubicBezTo>
                <a:lnTo>
                  <a:pt x="1323659" y="3486276"/>
                </a:lnTo>
                <a:lnTo>
                  <a:pt x="1319452" y="3491363"/>
                </a:lnTo>
                <a:lnTo>
                  <a:pt x="1276122" y="3527007"/>
                </a:lnTo>
                <a:lnTo>
                  <a:pt x="1213704" y="3580488"/>
                </a:lnTo>
                <a:lnTo>
                  <a:pt x="1205723" y="3584918"/>
                </a:lnTo>
                <a:lnTo>
                  <a:pt x="1204940" y="3585562"/>
                </a:lnTo>
                <a:lnTo>
                  <a:pt x="1190090" y="3593596"/>
                </a:lnTo>
                <a:lnTo>
                  <a:pt x="1080457" y="3654455"/>
                </a:lnTo>
                <a:cubicBezTo>
                  <a:pt x="1009868" y="3684808"/>
                  <a:pt x="933768" y="3704858"/>
                  <a:pt x="854135" y="3712986"/>
                </a:cubicBezTo>
                <a:lnTo>
                  <a:pt x="852220" y="3713083"/>
                </a:lnTo>
                <a:lnTo>
                  <a:pt x="852040" y="3713110"/>
                </a:lnTo>
                <a:lnTo>
                  <a:pt x="801878" y="3715635"/>
                </a:lnTo>
                <a:lnTo>
                  <a:pt x="773398" y="3717079"/>
                </a:lnTo>
                <a:lnTo>
                  <a:pt x="773295" y="3717074"/>
                </a:lnTo>
                <a:lnTo>
                  <a:pt x="773193" y="3717079"/>
                </a:lnTo>
                <a:cubicBezTo>
                  <a:pt x="347426" y="3717079"/>
                  <a:pt x="0" y="3372968"/>
                  <a:pt x="0" y="2943682"/>
                </a:cubicBezTo>
                <a:lnTo>
                  <a:pt x="7" y="2943557"/>
                </a:lnTo>
                <a:lnTo>
                  <a:pt x="0" y="2943433"/>
                </a:lnTo>
                <a:lnTo>
                  <a:pt x="1851" y="2906706"/>
                </a:lnTo>
                <a:lnTo>
                  <a:pt x="4092" y="2861959"/>
                </a:lnTo>
                <a:cubicBezTo>
                  <a:pt x="17630" y="2728040"/>
                  <a:pt x="64264" y="2605932"/>
                  <a:pt x="136512" y="2501459"/>
                </a:cubicBezTo>
                <a:lnTo>
                  <a:pt x="210108" y="2414401"/>
                </a:lnTo>
                <a:lnTo>
                  <a:pt x="226994" y="2393871"/>
                </a:lnTo>
                <a:lnTo>
                  <a:pt x="228557" y="2392577"/>
                </a:lnTo>
                <a:lnTo>
                  <a:pt x="235024" y="2384927"/>
                </a:lnTo>
                <a:cubicBezTo>
                  <a:pt x="371269" y="2252053"/>
                  <a:pt x="453016" y="2064666"/>
                  <a:pt x="453016" y="1860244"/>
                </a:cubicBezTo>
                <a:cubicBezTo>
                  <a:pt x="453016" y="1655821"/>
                  <a:pt x="371269" y="1468434"/>
                  <a:pt x="235024" y="1335560"/>
                </a:cubicBezTo>
                <a:cubicBezTo>
                  <a:pt x="88560" y="1192464"/>
                  <a:pt x="0" y="994856"/>
                  <a:pt x="0" y="776806"/>
                </a:cubicBezTo>
                <a:lnTo>
                  <a:pt x="12" y="776569"/>
                </a:lnTo>
                <a:lnTo>
                  <a:pt x="0" y="776334"/>
                </a:lnTo>
                <a:cubicBezTo>
                  <a:pt x="0" y="508192"/>
                  <a:pt x="135750" y="271972"/>
                  <a:pt x="341536" y="132515"/>
                </a:cubicBezTo>
                <a:lnTo>
                  <a:pt x="408858" y="95846"/>
                </a:lnTo>
                <a:lnTo>
                  <a:pt x="472761" y="61008"/>
                </a:lnTo>
                <a:cubicBezTo>
                  <a:pt x="565206" y="21721"/>
                  <a:pt x="666751" y="1"/>
                  <a:pt x="773193" y="1"/>
                </a:cubicBezTo>
                <a:lnTo>
                  <a:pt x="773285" y="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wrap="square" lIns="91440" tIns="45720" rIns="91440" bIns="45720" rtlCol="0" anchor="b">
            <a:normAutofit/>
          </a:bodyPr>
          <a:lstStyle/>
          <a:p>
            <a:pPr algn="ctr" defTabSz="1219200"/>
            <a:endParaRPr lang="en-US" sz="200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îṩľíḍè"/>
          <p:cNvSpPr/>
          <p:nvPr/>
        </p:nvSpPr>
        <p:spPr>
          <a:xfrm>
            <a:off x="4442153" y="2223549"/>
            <a:ext cx="3236573" cy="323651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ïṣľídè"/>
          <p:cNvSpPr txBox="1"/>
          <p:nvPr/>
        </p:nvSpPr>
        <p:spPr>
          <a:xfrm>
            <a:off x="1217285" y="2354574"/>
            <a:ext cx="2416690" cy="783626"/>
          </a:xfrm>
          <a:prstGeom prst="rect">
            <a:avLst/>
          </a:prstGeom>
        </p:spPr>
        <p:txBody>
          <a:bodyPr vert="horz" wrap="square" lIns="91440" tIns="45720" rIns="91440" bIns="45720" anchor="t" anchorCtr="1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一笔订单从最少的仓库发货出库</a:t>
            </a:r>
          </a:p>
        </p:txBody>
      </p:sp>
      <p:sp>
        <p:nvSpPr>
          <p:cNvPr id="8" name="ïSḷiďê"/>
          <p:cNvSpPr txBox="1"/>
          <p:nvPr/>
        </p:nvSpPr>
        <p:spPr>
          <a:xfrm>
            <a:off x="8294552" y="2355903"/>
            <a:ext cx="2416690" cy="783626"/>
          </a:xfrm>
          <a:prstGeom prst="rect">
            <a:avLst/>
          </a:prstGeom>
        </p:spPr>
        <p:txBody>
          <a:bodyPr vert="horz" wrap="square" lIns="91440" tIns="45720" rIns="91440" bIns="4572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根据供货仓库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门店发货运费计算最优</a:t>
            </a:r>
          </a:p>
        </p:txBody>
      </p:sp>
      <p:sp>
        <p:nvSpPr>
          <p:cNvPr id="10" name="iṧľîďe"/>
          <p:cNvSpPr/>
          <p:nvPr/>
        </p:nvSpPr>
        <p:spPr bwMode="auto">
          <a:xfrm>
            <a:off x="4276415" y="2081990"/>
            <a:ext cx="1086729" cy="1070255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13779" y="2353961"/>
            <a:ext cx="612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Heiti SC Medium" pitchFamily="2" charset="-128"/>
                <a:ea typeface="Heiti SC Medium" pitchFamily="2" charset="-128"/>
              </a:rPr>
              <a:t>1</a:t>
            </a:r>
            <a:endParaRPr lang="zh-CN" altLang="en-US" sz="28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iṧľîďe"/>
          <p:cNvSpPr/>
          <p:nvPr/>
        </p:nvSpPr>
        <p:spPr bwMode="auto">
          <a:xfrm>
            <a:off x="6633698" y="2038386"/>
            <a:ext cx="1086729" cy="1070255"/>
          </a:xfrm>
          <a:prstGeom prst="ellipse">
            <a:avLst/>
          </a:prstGeom>
          <a:solidFill>
            <a:srgbClr val="41D7B4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871062" y="2310357"/>
            <a:ext cx="612000" cy="576000"/>
          </a:xfrm>
          <a:prstGeom prst="ellipse">
            <a:avLst/>
          </a:prstGeom>
          <a:solidFill>
            <a:srgbClr val="41E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Heiti SC Medium" pitchFamily="2" charset="-128"/>
                <a:ea typeface="Heiti SC Medium" pitchFamily="2" charset="-128"/>
              </a:rPr>
              <a:t>2</a:t>
            </a:r>
            <a:endParaRPr lang="zh-CN" altLang="en-US" sz="28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7" name="iṧľîďe"/>
          <p:cNvSpPr/>
          <p:nvPr/>
        </p:nvSpPr>
        <p:spPr bwMode="auto">
          <a:xfrm>
            <a:off x="4332360" y="4277449"/>
            <a:ext cx="1086729" cy="1070255"/>
          </a:xfrm>
          <a:prstGeom prst="ellipse">
            <a:avLst/>
          </a:prstGeom>
          <a:solidFill>
            <a:srgbClr val="FAD35E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569724" y="4549420"/>
            <a:ext cx="612000" cy="576000"/>
          </a:xfrm>
          <a:prstGeom prst="ellipse">
            <a:avLst/>
          </a:prstGeom>
          <a:solidFill>
            <a:srgbClr val="FAE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Heiti SC Medium" pitchFamily="2" charset="-128"/>
                <a:ea typeface="Heiti SC Medium" pitchFamily="2" charset="-128"/>
              </a:rPr>
              <a:t>3</a:t>
            </a:r>
            <a:endParaRPr lang="zh-CN" altLang="en-US" sz="28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0" name="iṧľîďe"/>
          <p:cNvSpPr/>
          <p:nvPr/>
        </p:nvSpPr>
        <p:spPr bwMode="auto">
          <a:xfrm>
            <a:off x="6717077" y="4250764"/>
            <a:ext cx="1086729" cy="1070255"/>
          </a:xfrm>
          <a:prstGeom prst="ellipse">
            <a:avLst/>
          </a:prstGeom>
          <a:solidFill>
            <a:srgbClr val="F47263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954441" y="4522735"/>
            <a:ext cx="612000" cy="576000"/>
          </a:xfrm>
          <a:prstGeom prst="ellipse">
            <a:avLst/>
          </a:prstGeom>
          <a:solidFill>
            <a:srgbClr val="F47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Heiti SC Medium" pitchFamily="2" charset="-128"/>
                <a:ea typeface="Heiti SC Medium" pitchFamily="2" charset="-128"/>
              </a:rPr>
              <a:t>4</a:t>
            </a:r>
            <a:endParaRPr lang="zh-CN" altLang="en-US" sz="28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44595" y="1897840"/>
            <a:ext cx="1389380" cy="368300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AD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AD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包裹数最少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294552" y="1898239"/>
            <a:ext cx="1160780" cy="368300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41D7B4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1D7B4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运费最低</a:t>
            </a:r>
          </a:p>
        </p:txBody>
      </p:sp>
      <p:sp>
        <p:nvSpPr>
          <p:cNvPr id="24" name="ïṣľídè"/>
          <p:cNvSpPr txBox="1"/>
          <p:nvPr/>
        </p:nvSpPr>
        <p:spPr>
          <a:xfrm>
            <a:off x="1217285" y="5227314"/>
            <a:ext cx="2416690" cy="783626"/>
          </a:xfrm>
          <a:prstGeom prst="rect">
            <a:avLst/>
          </a:prstGeom>
        </p:spPr>
        <p:txBody>
          <a:bodyPr vert="horz" wrap="square" lIns="91440" tIns="45720" rIns="91440" bIns="45720" anchor="t" anchorCtr="1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根据供货仓库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门店发货距离计算最优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r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73195" y="4770580"/>
            <a:ext cx="1160780" cy="368300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7D25C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7D25C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距离最近</a:t>
            </a:r>
          </a:p>
        </p:txBody>
      </p:sp>
      <p:sp>
        <p:nvSpPr>
          <p:cNvPr id="26" name="ïṣľídè"/>
          <p:cNvSpPr txBox="1"/>
          <p:nvPr/>
        </p:nvSpPr>
        <p:spPr>
          <a:xfrm>
            <a:off x="8294552" y="5076663"/>
            <a:ext cx="2416690" cy="783626"/>
          </a:xfrm>
          <a:prstGeom prst="rect">
            <a:avLst/>
          </a:prstGeom>
        </p:spPr>
        <p:txBody>
          <a:bodyPr vert="horz" wrap="square" lIns="91440" tIns="45720" rIns="91440" bIns="4572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自定义门店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仓库的出库优先级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294552" y="4597564"/>
            <a:ext cx="2190023" cy="369332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47263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47263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门店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47263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/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47263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仓库发货权重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8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51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多部门在线协作完成商品采购</a:t>
            </a:r>
          </a:p>
        </p:txBody>
      </p:sp>
      <p:grpSp>
        <p:nvGrpSpPr>
          <p:cNvPr id="5" name="îSľiḋê"/>
          <p:cNvGrpSpPr/>
          <p:nvPr/>
        </p:nvGrpSpPr>
        <p:grpSpPr>
          <a:xfrm>
            <a:off x="3398892" y="2505837"/>
            <a:ext cx="520442" cy="520440"/>
            <a:chOff x="3470472" y="2457648"/>
            <a:chExt cx="520442" cy="520440"/>
          </a:xfrm>
          <a:solidFill>
            <a:srgbClr val="00B0F0"/>
          </a:solidFill>
        </p:grpSpPr>
        <p:sp>
          <p:nvSpPr>
            <p:cNvPr id="6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7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sp>
        <p:nvSpPr>
          <p:cNvPr id="9" name="îṧľíḓè"/>
          <p:cNvSpPr/>
          <p:nvPr/>
        </p:nvSpPr>
        <p:spPr>
          <a:xfrm>
            <a:off x="2721769" y="3013284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采购人员</a:t>
            </a:r>
          </a:p>
        </p:txBody>
      </p:sp>
      <p:sp>
        <p:nvSpPr>
          <p:cNvPr id="10" name="îṣľiďe"/>
          <p:cNvSpPr txBox="1"/>
          <p:nvPr/>
        </p:nvSpPr>
        <p:spPr>
          <a:xfrm>
            <a:off x="2886869" y="2039606"/>
            <a:ext cx="1578610" cy="5060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提交采购申请单</a:t>
            </a:r>
          </a:p>
        </p:txBody>
      </p:sp>
      <p:grpSp>
        <p:nvGrpSpPr>
          <p:cNvPr id="11" name="îSľiḋê"/>
          <p:cNvGrpSpPr/>
          <p:nvPr/>
        </p:nvGrpSpPr>
        <p:grpSpPr>
          <a:xfrm>
            <a:off x="3373492" y="2514092"/>
            <a:ext cx="520442" cy="520440"/>
            <a:chOff x="3470472" y="2457648"/>
            <a:chExt cx="520442" cy="520440"/>
          </a:xfrm>
        </p:grpSpPr>
        <p:sp>
          <p:nvSpPr>
            <p:cNvPr id="13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F9812A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14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sp>
        <p:nvSpPr>
          <p:cNvPr id="15" name="îṣľiďe"/>
          <p:cNvSpPr txBox="1"/>
          <p:nvPr/>
        </p:nvSpPr>
        <p:spPr>
          <a:xfrm>
            <a:off x="5295900" y="2056130"/>
            <a:ext cx="1600200" cy="3987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提交付款申请单</a:t>
            </a:r>
          </a:p>
        </p:txBody>
      </p:sp>
      <p:grpSp>
        <p:nvGrpSpPr>
          <p:cNvPr id="16" name="îSľiḋê"/>
          <p:cNvGrpSpPr/>
          <p:nvPr/>
        </p:nvGrpSpPr>
        <p:grpSpPr>
          <a:xfrm>
            <a:off x="3373492" y="2505202"/>
            <a:ext cx="520442" cy="520440"/>
            <a:chOff x="3470472" y="2457648"/>
            <a:chExt cx="520442" cy="520440"/>
          </a:xfrm>
        </p:grpSpPr>
        <p:sp>
          <p:nvSpPr>
            <p:cNvPr id="17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18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19" name="îSľiḋê"/>
          <p:cNvGrpSpPr/>
          <p:nvPr/>
        </p:nvGrpSpPr>
        <p:grpSpPr>
          <a:xfrm>
            <a:off x="5889362" y="2487422"/>
            <a:ext cx="520442" cy="520440"/>
            <a:chOff x="3470472" y="2457648"/>
            <a:chExt cx="520442" cy="520440"/>
          </a:xfrm>
        </p:grpSpPr>
        <p:sp>
          <p:nvSpPr>
            <p:cNvPr id="20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1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22" name="îSľiḋê"/>
          <p:cNvGrpSpPr/>
          <p:nvPr/>
        </p:nvGrpSpPr>
        <p:grpSpPr>
          <a:xfrm>
            <a:off x="8553833" y="2496312"/>
            <a:ext cx="520442" cy="520440"/>
            <a:chOff x="3470472" y="2457648"/>
            <a:chExt cx="520442" cy="520440"/>
          </a:xfrm>
        </p:grpSpPr>
        <p:sp>
          <p:nvSpPr>
            <p:cNvPr id="23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4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25" name="îSľiḋê"/>
          <p:cNvGrpSpPr/>
          <p:nvPr/>
        </p:nvGrpSpPr>
        <p:grpSpPr>
          <a:xfrm>
            <a:off x="4629522" y="4064762"/>
            <a:ext cx="520442" cy="520440"/>
            <a:chOff x="3470472" y="2457648"/>
            <a:chExt cx="520442" cy="520440"/>
          </a:xfrm>
          <a:solidFill>
            <a:srgbClr val="00B0F0"/>
          </a:solidFill>
        </p:grpSpPr>
        <p:sp>
          <p:nvSpPr>
            <p:cNvPr id="26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7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28" name="îSľiḋê"/>
          <p:cNvGrpSpPr/>
          <p:nvPr/>
        </p:nvGrpSpPr>
        <p:grpSpPr>
          <a:xfrm>
            <a:off x="4604122" y="4073017"/>
            <a:ext cx="520442" cy="520440"/>
            <a:chOff x="3470472" y="2457648"/>
            <a:chExt cx="520442" cy="520440"/>
          </a:xfrm>
        </p:grpSpPr>
        <p:sp>
          <p:nvSpPr>
            <p:cNvPr id="29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F9812A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30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31" name="îSľiḋê"/>
          <p:cNvGrpSpPr/>
          <p:nvPr/>
        </p:nvGrpSpPr>
        <p:grpSpPr>
          <a:xfrm>
            <a:off x="4604122" y="4064127"/>
            <a:ext cx="520442" cy="520440"/>
            <a:chOff x="3470472" y="2457648"/>
            <a:chExt cx="520442" cy="520440"/>
          </a:xfrm>
        </p:grpSpPr>
        <p:sp>
          <p:nvSpPr>
            <p:cNvPr id="32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33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34" name="îSľiḋê"/>
          <p:cNvGrpSpPr/>
          <p:nvPr/>
        </p:nvGrpSpPr>
        <p:grpSpPr>
          <a:xfrm>
            <a:off x="7195408" y="4037457"/>
            <a:ext cx="520442" cy="520440"/>
            <a:chOff x="3470472" y="2457648"/>
            <a:chExt cx="520442" cy="520440"/>
          </a:xfrm>
        </p:grpSpPr>
        <p:sp>
          <p:nvSpPr>
            <p:cNvPr id="35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36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37" name="îSľiḋê"/>
          <p:cNvGrpSpPr/>
          <p:nvPr/>
        </p:nvGrpSpPr>
        <p:grpSpPr>
          <a:xfrm>
            <a:off x="9788786" y="4037457"/>
            <a:ext cx="520442" cy="520440"/>
            <a:chOff x="3470472" y="2457648"/>
            <a:chExt cx="520442" cy="520440"/>
          </a:xfrm>
        </p:grpSpPr>
        <p:sp>
          <p:nvSpPr>
            <p:cNvPr id="38" name="iŝḷídê"/>
            <p:cNvSpPr/>
            <p:nvPr/>
          </p:nvSpPr>
          <p:spPr bwMode="auto">
            <a:xfrm>
              <a:off x="3470472" y="2457648"/>
              <a:ext cx="520442" cy="520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39" name="îṥḻiḋé"/>
            <p:cNvSpPr/>
            <p:nvPr/>
          </p:nvSpPr>
          <p:spPr bwMode="auto">
            <a:xfrm>
              <a:off x="3621713" y="2597330"/>
              <a:ext cx="217959" cy="269371"/>
            </a:xfrm>
            <a:custGeom>
              <a:avLst/>
              <a:gdLst>
                <a:gd name="connsiteX0" fmla="*/ 243063 w 485843"/>
                <a:gd name="connsiteY0" fmla="*/ 122511 h 600441"/>
                <a:gd name="connsiteX1" fmla="*/ 130548 w 485843"/>
                <a:gd name="connsiteY1" fmla="*/ 234807 h 600441"/>
                <a:gd name="connsiteX2" fmla="*/ 243063 w 485843"/>
                <a:gd name="connsiteY2" fmla="*/ 346860 h 600441"/>
                <a:gd name="connsiteX3" fmla="*/ 355578 w 485843"/>
                <a:gd name="connsiteY3" fmla="*/ 234807 h 600441"/>
                <a:gd name="connsiteX4" fmla="*/ 243063 w 485843"/>
                <a:gd name="connsiteY4" fmla="*/ 122511 h 600441"/>
                <a:gd name="connsiteX5" fmla="*/ 243063 w 485843"/>
                <a:gd name="connsiteY5" fmla="*/ 90183 h 600441"/>
                <a:gd name="connsiteX6" fmla="*/ 387969 w 485843"/>
                <a:gd name="connsiteY6" fmla="*/ 234807 h 600441"/>
                <a:gd name="connsiteX7" fmla="*/ 243063 w 485843"/>
                <a:gd name="connsiteY7" fmla="*/ 379431 h 600441"/>
                <a:gd name="connsiteX8" fmla="*/ 98157 w 485843"/>
                <a:gd name="connsiteY8" fmla="*/ 234807 h 600441"/>
                <a:gd name="connsiteX9" fmla="*/ 243063 w 485843"/>
                <a:gd name="connsiteY9" fmla="*/ 90183 h 600441"/>
                <a:gd name="connsiteX10" fmla="*/ 243043 w 485843"/>
                <a:gd name="connsiteY10" fmla="*/ 48619 h 600441"/>
                <a:gd name="connsiteX11" fmla="*/ 48706 w 485843"/>
                <a:gd name="connsiteY11" fmla="*/ 242607 h 600441"/>
                <a:gd name="connsiteX12" fmla="*/ 243043 w 485843"/>
                <a:gd name="connsiteY12" fmla="*/ 541612 h 600441"/>
                <a:gd name="connsiteX13" fmla="*/ 437137 w 485843"/>
                <a:gd name="connsiteY13" fmla="*/ 242607 h 600441"/>
                <a:gd name="connsiteX14" fmla="*/ 243043 w 485843"/>
                <a:gd name="connsiteY14" fmla="*/ 48619 h 600441"/>
                <a:gd name="connsiteX15" fmla="*/ 243043 w 485843"/>
                <a:gd name="connsiteY15" fmla="*/ 0 h 600441"/>
                <a:gd name="connsiteX16" fmla="*/ 485843 w 485843"/>
                <a:gd name="connsiteY16" fmla="*/ 242607 h 600441"/>
                <a:gd name="connsiteX17" fmla="*/ 371384 w 485843"/>
                <a:gd name="connsiteY17" fmla="*/ 469657 h 600441"/>
                <a:gd name="connsiteX18" fmla="*/ 260090 w 485843"/>
                <a:gd name="connsiteY18" fmla="*/ 593391 h 600441"/>
                <a:gd name="connsiteX19" fmla="*/ 243043 w 485843"/>
                <a:gd name="connsiteY19" fmla="*/ 600441 h 600441"/>
                <a:gd name="connsiteX20" fmla="*/ 225996 w 485843"/>
                <a:gd name="connsiteY20" fmla="*/ 593391 h 600441"/>
                <a:gd name="connsiteX21" fmla="*/ 114703 w 485843"/>
                <a:gd name="connsiteY21" fmla="*/ 469657 h 600441"/>
                <a:gd name="connsiteX22" fmla="*/ 0 w 485843"/>
                <a:gd name="connsiteY22" fmla="*/ 242607 h 600441"/>
                <a:gd name="connsiteX23" fmla="*/ 243043 w 485843"/>
                <a:gd name="connsiteY23" fmla="*/ 0 h 6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843" h="600441">
                  <a:moveTo>
                    <a:pt x="243063" y="122511"/>
                  </a:moveTo>
                  <a:cubicBezTo>
                    <a:pt x="180960" y="122511"/>
                    <a:pt x="130548" y="172825"/>
                    <a:pt x="130548" y="234807"/>
                  </a:cubicBezTo>
                  <a:cubicBezTo>
                    <a:pt x="130548" y="296546"/>
                    <a:pt x="180960" y="346860"/>
                    <a:pt x="243063" y="346860"/>
                  </a:cubicBezTo>
                  <a:cubicBezTo>
                    <a:pt x="304922" y="346860"/>
                    <a:pt x="355578" y="296546"/>
                    <a:pt x="355578" y="234807"/>
                  </a:cubicBezTo>
                  <a:cubicBezTo>
                    <a:pt x="355578" y="172825"/>
                    <a:pt x="304922" y="122511"/>
                    <a:pt x="243063" y="122511"/>
                  </a:cubicBezTo>
                  <a:close/>
                  <a:moveTo>
                    <a:pt x="243063" y="90183"/>
                  </a:moveTo>
                  <a:cubicBezTo>
                    <a:pt x="322944" y="90183"/>
                    <a:pt x="387969" y="155082"/>
                    <a:pt x="387969" y="234807"/>
                  </a:cubicBezTo>
                  <a:cubicBezTo>
                    <a:pt x="387969" y="314533"/>
                    <a:pt x="322944" y="379431"/>
                    <a:pt x="243063" y="379431"/>
                  </a:cubicBezTo>
                  <a:cubicBezTo>
                    <a:pt x="163182" y="379431"/>
                    <a:pt x="98157" y="314533"/>
                    <a:pt x="98157" y="234807"/>
                  </a:cubicBezTo>
                  <a:cubicBezTo>
                    <a:pt x="98157" y="155082"/>
                    <a:pt x="163182" y="90183"/>
                    <a:pt x="243063" y="90183"/>
                  </a:cubicBezTo>
                  <a:close/>
                  <a:moveTo>
                    <a:pt x="243043" y="48619"/>
                  </a:moveTo>
                  <a:cubicBezTo>
                    <a:pt x="135890" y="48619"/>
                    <a:pt x="48706" y="135646"/>
                    <a:pt x="48706" y="242607"/>
                  </a:cubicBezTo>
                  <a:cubicBezTo>
                    <a:pt x="48706" y="325016"/>
                    <a:pt x="176316" y="473060"/>
                    <a:pt x="243043" y="541612"/>
                  </a:cubicBezTo>
                  <a:cubicBezTo>
                    <a:pt x="309771" y="473060"/>
                    <a:pt x="437137" y="325016"/>
                    <a:pt x="437137" y="242607"/>
                  </a:cubicBezTo>
                  <a:cubicBezTo>
                    <a:pt x="437137" y="135646"/>
                    <a:pt x="350197" y="48619"/>
                    <a:pt x="243043" y="48619"/>
                  </a:cubicBezTo>
                  <a:close/>
                  <a:moveTo>
                    <a:pt x="243043" y="0"/>
                  </a:moveTo>
                  <a:cubicBezTo>
                    <a:pt x="376985" y="0"/>
                    <a:pt x="485843" y="108663"/>
                    <a:pt x="485843" y="242607"/>
                  </a:cubicBezTo>
                  <a:cubicBezTo>
                    <a:pt x="485843" y="298033"/>
                    <a:pt x="447365" y="374607"/>
                    <a:pt x="371384" y="469657"/>
                  </a:cubicBezTo>
                  <a:cubicBezTo>
                    <a:pt x="316346" y="538452"/>
                    <a:pt x="262282" y="591204"/>
                    <a:pt x="260090" y="593391"/>
                  </a:cubicBezTo>
                  <a:cubicBezTo>
                    <a:pt x="255220" y="598010"/>
                    <a:pt x="249132" y="600441"/>
                    <a:pt x="243043" y="600441"/>
                  </a:cubicBezTo>
                  <a:cubicBezTo>
                    <a:pt x="236955" y="600441"/>
                    <a:pt x="230867" y="598010"/>
                    <a:pt x="225996" y="593391"/>
                  </a:cubicBezTo>
                  <a:cubicBezTo>
                    <a:pt x="223804" y="591204"/>
                    <a:pt x="169741" y="538452"/>
                    <a:pt x="114703" y="469657"/>
                  </a:cubicBezTo>
                  <a:cubicBezTo>
                    <a:pt x="38721" y="374607"/>
                    <a:pt x="0" y="298033"/>
                    <a:pt x="0" y="242607"/>
                  </a:cubicBezTo>
                  <a:cubicBezTo>
                    <a:pt x="0" y="108663"/>
                    <a:pt x="109102" y="0"/>
                    <a:pt x="243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sp>
        <p:nvSpPr>
          <p:cNvPr id="40" name="îṧľíḓè"/>
          <p:cNvSpPr/>
          <p:nvPr/>
        </p:nvSpPr>
        <p:spPr>
          <a:xfrm>
            <a:off x="5202079" y="2972644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采购人员</a:t>
            </a:r>
          </a:p>
        </p:txBody>
      </p:sp>
      <p:sp>
        <p:nvSpPr>
          <p:cNvPr id="41" name="îṧľíḓè"/>
          <p:cNvSpPr/>
          <p:nvPr/>
        </p:nvSpPr>
        <p:spPr>
          <a:xfrm>
            <a:off x="7875026" y="2945974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财务人员</a:t>
            </a:r>
            <a:endParaRPr lang="zh-CN" altLang="en-US" sz="1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42" name="直接箭头连接符 79"/>
          <p:cNvCxnSpPr/>
          <p:nvPr/>
        </p:nvCxnSpPr>
        <p:spPr>
          <a:xfrm flipV="1">
            <a:off x="3894455" y="2726055"/>
            <a:ext cx="1995170" cy="17780"/>
          </a:xfrm>
          <a:prstGeom prst="straightConnector1">
            <a:avLst/>
          </a:prstGeom>
          <a:ln w="19050" cmpd="sng">
            <a:solidFill>
              <a:srgbClr val="41D7B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îṣľiďe"/>
          <p:cNvSpPr txBox="1"/>
          <p:nvPr/>
        </p:nvSpPr>
        <p:spPr>
          <a:xfrm>
            <a:off x="8543925" y="3662045"/>
            <a:ext cx="3088640" cy="3956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付款给供应商并进行付款确认</a:t>
            </a:r>
          </a:p>
        </p:txBody>
      </p:sp>
      <p:cxnSp>
        <p:nvCxnSpPr>
          <p:cNvPr id="44" name="直接箭头连接符 82"/>
          <p:cNvCxnSpPr/>
          <p:nvPr/>
        </p:nvCxnSpPr>
        <p:spPr>
          <a:xfrm>
            <a:off x="6459855" y="2741295"/>
            <a:ext cx="2043112" cy="0"/>
          </a:xfrm>
          <a:prstGeom prst="straightConnector1">
            <a:avLst/>
          </a:prstGeom>
          <a:ln w="19050" cmpd="sng">
            <a:solidFill>
              <a:srgbClr val="41D7B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îṣľiďe"/>
          <p:cNvSpPr txBox="1"/>
          <p:nvPr/>
        </p:nvSpPr>
        <p:spPr>
          <a:xfrm>
            <a:off x="7609777" y="2054860"/>
            <a:ext cx="2408555" cy="3987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采购付款申请单审批</a:t>
            </a:r>
          </a:p>
        </p:txBody>
      </p:sp>
      <p:cxnSp>
        <p:nvCxnSpPr>
          <p:cNvPr id="46" name="肘形连接符 45"/>
          <p:cNvCxnSpPr/>
          <p:nvPr/>
        </p:nvCxnSpPr>
        <p:spPr>
          <a:xfrm>
            <a:off x="9126254" y="2756535"/>
            <a:ext cx="1230630" cy="1541145"/>
          </a:xfrm>
          <a:prstGeom prst="bentConnector3">
            <a:avLst>
              <a:gd name="adj1" fmla="val 205013"/>
            </a:avLst>
          </a:prstGeom>
          <a:ln w="19050" cmpd="sng">
            <a:solidFill>
              <a:srgbClr val="41D7B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îṧľíḓè"/>
          <p:cNvSpPr/>
          <p:nvPr/>
        </p:nvSpPr>
        <p:spPr>
          <a:xfrm>
            <a:off x="9109978" y="4628089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财务人员</a:t>
            </a:r>
            <a:endParaRPr lang="zh-CN" altLang="en-US" sz="1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8" name="îṧľíḓè"/>
          <p:cNvSpPr/>
          <p:nvPr/>
        </p:nvSpPr>
        <p:spPr>
          <a:xfrm>
            <a:off x="6576854" y="4598244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采购人员</a:t>
            </a:r>
          </a:p>
        </p:txBody>
      </p:sp>
      <p:sp>
        <p:nvSpPr>
          <p:cNvPr id="49" name="îṣľiďe"/>
          <p:cNvSpPr txBox="1"/>
          <p:nvPr/>
        </p:nvSpPr>
        <p:spPr>
          <a:xfrm>
            <a:off x="6017895" y="3649980"/>
            <a:ext cx="265684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提交采购入库申请单</a:t>
            </a:r>
          </a:p>
        </p:txBody>
      </p:sp>
      <p:cxnSp>
        <p:nvCxnSpPr>
          <p:cNvPr id="50" name="直接箭头连接符 88"/>
          <p:cNvCxnSpPr/>
          <p:nvPr/>
        </p:nvCxnSpPr>
        <p:spPr>
          <a:xfrm flipH="1">
            <a:off x="7741815" y="4297680"/>
            <a:ext cx="1924685" cy="9525"/>
          </a:xfrm>
          <a:prstGeom prst="straightConnector1">
            <a:avLst/>
          </a:prstGeom>
          <a:ln w="19050" cmpd="sng">
            <a:solidFill>
              <a:srgbClr val="41D7B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9"/>
          <p:cNvCxnSpPr/>
          <p:nvPr/>
        </p:nvCxnSpPr>
        <p:spPr>
          <a:xfrm flipH="1">
            <a:off x="5144280" y="4297680"/>
            <a:ext cx="2023110" cy="18415"/>
          </a:xfrm>
          <a:prstGeom prst="straightConnector1">
            <a:avLst/>
          </a:prstGeom>
          <a:ln w="19050" cmpd="sng">
            <a:solidFill>
              <a:srgbClr val="41D7B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îṧľíḓè"/>
          <p:cNvSpPr/>
          <p:nvPr/>
        </p:nvSpPr>
        <p:spPr>
          <a:xfrm>
            <a:off x="4041934" y="4556969"/>
            <a:ext cx="1878056" cy="4517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仓管人员</a:t>
            </a:r>
          </a:p>
        </p:txBody>
      </p:sp>
      <p:sp>
        <p:nvSpPr>
          <p:cNvPr id="53" name="îṣľiďe"/>
          <p:cNvSpPr txBox="1"/>
          <p:nvPr/>
        </p:nvSpPr>
        <p:spPr>
          <a:xfrm>
            <a:off x="3637280" y="3663315"/>
            <a:ext cx="2496820" cy="3771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审核通过</a:t>
            </a:r>
            <a:r>
              <a:rPr lang="en-US" altLang="zh-CN" sz="1600" dirty="0"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sz="1600" dirty="0">
                <a:latin typeface="Heiti SC Medium" pitchFamily="2" charset="-128"/>
                <a:ea typeface="Heiti SC Medium" pitchFamily="2" charset="-128"/>
              </a:rPr>
              <a:t>确认入库</a:t>
            </a:r>
          </a:p>
        </p:txBody>
      </p:sp>
      <p:cxnSp>
        <p:nvCxnSpPr>
          <p:cNvPr id="54" name="肘形连接符 53"/>
          <p:cNvCxnSpPr>
            <a:stCxn id="17" idx="2"/>
            <a:endCxn id="32" idx="2"/>
          </p:cNvCxnSpPr>
          <p:nvPr/>
        </p:nvCxnSpPr>
        <p:spPr>
          <a:xfrm rot="10800000" flipH="1" flipV="1">
            <a:off x="3373755" y="2764790"/>
            <a:ext cx="1230630" cy="1558925"/>
          </a:xfrm>
          <a:prstGeom prst="bentConnector3">
            <a:avLst>
              <a:gd name="adj1" fmla="val -196284"/>
            </a:avLst>
          </a:prstGeom>
          <a:ln w="19050" cmpd="sng">
            <a:solidFill>
              <a:srgbClr val="41D7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6" y="3315464"/>
            <a:ext cx="2950456" cy="295045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475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总部分货助力门店高效运营</a:t>
            </a:r>
          </a:p>
        </p:txBody>
      </p:sp>
      <p:sp>
        <p:nvSpPr>
          <p:cNvPr id="5" name="TextBox 18"/>
          <p:cNvSpPr txBox="1"/>
          <p:nvPr/>
        </p:nvSpPr>
        <p:spPr>
          <a:xfrm>
            <a:off x="406969" y="3047391"/>
            <a:ext cx="3410333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 </a:t>
            </a:r>
            <a:r>
              <a:rPr lang="zh-CN" altLang="en-US" sz="1400" dirty="0">
                <a:solidFill>
                  <a:schemeClr val="tx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根据采购订单进行分货：总部的运营人员根据总部的运营计划情况，定期的给门店进行主动配货；采购人员在采购订单基础上创建分货单，当采购订单收货后，系统自动生成门店的配送单，仓库收货后快速拣货送货到门店</a:t>
            </a:r>
          </a:p>
        </p:txBody>
      </p:sp>
      <p:sp>
        <p:nvSpPr>
          <p:cNvPr id="6" name="TextBox 19"/>
          <p:cNvSpPr txBox="1"/>
          <p:nvPr/>
        </p:nvSpPr>
        <p:spPr>
          <a:xfrm>
            <a:off x="8322886" y="3815304"/>
            <a:ext cx="3270538" cy="186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总部将仓库中库存，批量分货给各个门店：为了让门店的人精力更多的放在门店经营上，总部根据门店商品销售情况来主动给门店进行配货，仓管员创建仓库分货单，</a:t>
            </a:r>
            <a:r>
              <a:rPr lang="zh-CN" altLang="en-US" sz="1400" dirty="0">
                <a:latin typeface="Heiti SC Light" panose="02000000000000000000" pitchFamily="2" charset="-128"/>
                <a:ea typeface="Heiti SC Light" panose="02000000000000000000" pitchFamily="2" charset="-128"/>
                <a:sym typeface="+mn-ea"/>
              </a:rPr>
              <a:t>系统自动生成门店的配送单，快速拣货送货到门店</a:t>
            </a:r>
            <a:endParaRPr lang="zh-CN" altLang="en-US" sz="1400" dirty="0">
              <a:solidFill>
                <a:schemeClr val="tx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7" name="ïṡḻiḋe"/>
          <p:cNvSpPr/>
          <p:nvPr/>
        </p:nvSpPr>
        <p:spPr>
          <a:xfrm rot="18943071">
            <a:off x="5273024" y="2022296"/>
            <a:ext cx="2217462" cy="4131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7" h="21512" extrusionOk="0">
                <a:moveTo>
                  <a:pt x="274" y="7497"/>
                </a:moveTo>
                <a:lnTo>
                  <a:pt x="5909" y="19495"/>
                </a:lnTo>
                <a:cubicBezTo>
                  <a:pt x="6374" y="20705"/>
                  <a:pt x="8387" y="21557"/>
                  <a:pt x="10672" y="21510"/>
                </a:cubicBezTo>
                <a:cubicBezTo>
                  <a:pt x="12804" y="21465"/>
                  <a:pt x="14606" y="20640"/>
                  <a:pt x="15038" y="19511"/>
                </a:cubicBezTo>
                <a:lnTo>
                  <a:pt x="21112" y="7443"/>
                </a:lnTo>
                <a:cubicBezTo>
                  <a:pt x="21479" y="6478"/>
                  <a:pt x="21429" y="5496"/>
                  <a:pt x="20996" y="4566"/>
                </a:cubicBezTo>
                <a:cubicBezTo>
                  <a:pt x="20575" y="3663"/>
                  <a:pt x="19793" y="2807"/>
                  <a:pt x="18649" y="2077"/>
                </a:cubicBezTo>
                <a:cubicBezTo>
                  <a:pt x="16618" y="783"/>
                  <a:pt x="13651" y="26"/>
                  <a:pt x="10512" y="2"/>
                </a:cubicBezTo>
                <a:cubicBezTo>
                  <a:pt x="7632" y="-43"/>
                  <a:pt x="4858" y="595"/>
                  <a:pt x="2922" y="1749"/>
                </a:cubicBezTo>
                <a:cubicBezTo>
                  <a:pt x="1613" y="2528"/>
                  <a:pt x="779" y="3475"/>
                  <a:pt x="347" y="4461"/>
                </a:cubicBezTo>
                <a:cubicBezTo>
                  <a:pt x="-82" y="5442"/>
                  <a:pt x="-121" y="6476"/>
                  <a:pt x="274" y="7497"/>
                </a:cubicBezTo>
                <a:close/>
              </a:path>
            </a:pathLst>
          </a:custGeom>
          <a:ln w="19050" cmpd="sng">
            <a:solidFill>
              <a:schemeClr val="bg1">
                <a:lumMod val="85000"/>
              </a:schemeClr>
            </a:solidFill>
            <a:prstDash val="dash"/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defRPr sz="2400"/>
            </a:pPr>
            <a:endParaRPr/>
          </a:p>
        </p:txBody>
      </p:sp>
      <p:grpSp>
        <p:nvGrpSpPr>
          <p:cNvPr id="8" name="íṣ1iḓê"/>
          <p:cNvGrpSpPr/>
          <p:nvPr/>
        </p:nvGrpSpPr>
        <p:grpSpPr>
          <a:xfrm>
            <a:off x="4510916" y="2221467"/>
            <a:ext cx="2415606" cy="2416274"/>
            <a:chOff x="4366193" y="1772179"/>
            <a:chExt cx="2415606" cy="2416274"/>
          </a:xfrm>
          <a:solidFill>
            <a:srgbClr val="00ADFF"/>
          </a:solidFill>
        </p:grpSpPr>
        <p:grpSp>
          <p:nvGrpSpPr>
            <p:cNvPr id="9" name="îṥļíḑê"/>
            <p:cNvGrpSpPr/>
            <p:nvPr/>
          </p:nvGrpSpPr>
          <p:grpSpPr>
            <a:xfrm>
              <a:off x="4366193" y="1772179"/>
              <a:ext cx="2415606" cy="2416274"/>
              <a:chOff x="7055968" y="1749912"/>
              <a:chExt cx="2856789" cy="2857580"/>
            </a:xfrm>
            <a:grpFill/>
          </p:grpSpPr>
          <p:grpSp>
            <p:nvGrpSpPr>
              <p:cNvPr id="11" name="íṩḷîḓê"/>
              <p:cNvGrpSpPr/>
              <p:nvPr/>
            </p:nvGrpSpPr>
            <p:grpSpPr>
              <a:xfrm rot="19087280">
                <a:off x="7375338" y="2070074"/>
                <a:ext cx="2218046" cy="2218046"/>
                <a:chOff x="0" y="0"/>
                <a:chExt cx="2240866" cy="2240866"/>
              </a:xfrm>
              <a:grpFill/>
            </p:grpSpPr>
            <p:sp>
              <p:nvSpPr>
                <p:cNvPr id="31" name="iṣlîḋe"/>
                <p:cNvSpPr/>
                <p:nvPr/>
              </p:nvSpPr>
              <p:spPr>
                <a:xfrm>
                  <a:off x="0" y="0"/>
                  <a:ext cx="2240866" cy="2240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2" name="îšľiďe"/>
                <p:cNvSpPr/>
                <p:nvPr/>
              </p:nvSpPr>
              <p:spPr>
                <a:xfrm>
                  <a:off x="397883" y="397884"/>
                  <a:ext cx="1445098" cy="14450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3" name="iS1íďê"/>
              <p:cNvGrpSpPr/>
              <p:nvPr/>
            </p:nvGrpSpPr>
            <p:grpSpPr>
              <a:xfrm rot="19087280">
                <a:off x="8351957" y="1749912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29" name="i$lîḋé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30" name="iṧḻiďê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14" name="îşľiḓè"/>
              <p:cNvGrpSpPr/>
              <p:nvPr/>
            </p:nvGrpSpPr>
            <p:grpSpPr>
              <a:xfrm rot="13687280">
                <a:off x="8352668" y="1750702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27" name="îş1ïḑê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28" name="íśḻíḑè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15" name="íśļîḓè"/>
              <p:cNvGrpSpPr/>
              <p:nvPr/>
            </p:nvGrpSpPr>
            <p:grpSpPr>
              <a:xfrm rot="20919351">
                <a:off x="8352669" y="1750704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25" name="ïṡḷíḓè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26" name="iṥľíḋè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16" name="íṡ1íḑè"/>
              <p:cNvGrpSpPr/>
              <p:nvPr/>
            </p:nvGrpSpPr>
            <p:grpSpPr>
              <a:xfrm rot="17256560">
                <a:off x="8352669" y="1750703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23" name="îS1ídè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24" name="işļíďè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17" name="ïSľíḓè"/>
              <p:cNvGrpSpPr/>
              <p:nvPr/>
            </p:nvGrpSpPr>
            <p:grpSpPr>
              <a:xfrm rot="15449205">
                <a:off x="8352668" y="1750703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21" name="iṧlîḑé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22" name="íŝļïḓê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18" name="ï$ḻiḍè"/>
              <p:cNvGrpSpPr/>
              <p:nvPr/>
            </p:nvGrpSpPr>
            <p:grpSpPr>
              <a:xfrm rot="1142069">
                <a:off x="8352668" y="1750704"/>
                <a:ext cx="263388" cy="2856788"/>
                <a:chOff x="0" y="0"/>
                <a:chExt cx="266097" cy="2886180"/>
              </a:xfrm>
              <a:grpFill/>
            </p:grpSpPr>
            <p:sp>
              <p:nvSpPr>
                <p:cNvPr id="19" name="ïṧ1îdè"/>
                <p:cNvSpPr/>
                <p:nvPr/>
              </p:nvSpPr>
              <p:spPr>
                <a:xfrm>
                  <a:off x="2" y="0"/>
                  <a:ext cx="266095" cy="346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20" name="ísḷîḋé"/>
                <p:cNvSpPr/>
                <p:nvPr/>
              </p:nvSpPr>
              <p:spPr>
                <a:xfrm rot="10800000">
                  <a:off x="0" y="2539746"/>
                  <a:ext cx="266094" cy="3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625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</p:grpSp>
        <p:sp>
          <p:nvSpPr>
            <p:cNvPr id="10" name="îslíḋé"/>
            <p:cNvSpPr/>
            <p:nvPr/>
          </p:nvSpPr>
          <p:spPr>
            <a:xfrm>
              <a:off x="5242494" y="2649313"/>
              <a:ext cx="663006" cy="662005"/>
            </a:xfrm>
            <a:custGeom>
              <a:avLst/>
              <a:gdLst>
                <a:gd name="connsiteX0" fmla="*/ 106370 w 607639"/>
                <a:gd name="connsiteY0" fmla="*/ 436610 h 606722"/>
                <a:gd name="connsiteX1" fmla="*/ 61329 w 607639"/>
                <a:gd name="connsiteY1" fmla="*/ 480515 h 606722"/>
                <a:gd name="connsiteX2" fmla="*/ 126397 w 607639"/>
                <a:gd name="connsiteY2" fmla="*/ 545485 h 606722"/>
                <a:gd name="connsiteX3" fmla="*/ 170369 w 607639"/>
                <a:gd name="connsiteY3" fmla="*/ 500513 h 606722"/>
                <a:gd name="connsiteX4" fmla="*/ 455714 w 607639"/>
                <a:gd name="connsiteY4" fmla="*/ 404481 h 606722"/>
                <a:gd name="connsiteX5" fmla="*/ 531614 w 607639"/>
                <a:gd name="connsiteY5" fmla="*/ 404481 h 606722"/>
                <a:gd name="connsiteX6" fmla="*/ 531703 w 607639"/>
                <a:gd name="connsiteY6" fmla="*/ 404481 h 606722"/>
                <a:gd name="connsiteX7" fmla="*/ 531792 w 607639"/>
                <a:gd name="connsiteY7" fmla="*/ 404481 h 606722"/>
                <a:gd name="connsiteX8" fmla="*/ 548075 w 607639"/>
                <a:gd name="connsiteY8" fmla="*/ 410525 h 606722"/>
                <a:gd name="connsiteX9" fmla="*/ 551456 w 607639"/>
                <a:gd name="connsiteY9" fmla="*/ 413991 h 606722"/>
                <a:gd name="connsiteX10" fmla="*/ 556973 w 607639"/>
                <a:gd name="connsiteY10" fmla="*/ 429012 h 606722"/>
                <a:gd name="connsiteX11" fmla="*/ 556973 w 607639"/>
                <a:gd name="connsiteY11" fmla="*/ 429811 h 606722"/>
                <a:gd name="connsiteX12" fmla="*/ 556973 w 607639"/>
                <a:gd name="connsiteY12" fmla="*/ 505625 h 606722"/>
                <a:gd name="connsiteX13" fmla="*/ 531614 w 607639"/>
                <a:gd name="connsiteY13" fmla="*/ 530867 h 606722"/>
                <a:gd name="connsiteX14" fmla="*/ 506343 w 607639"/>
                <a:gd name="connsiteY14" fmla="*/ 505625 h 606722"/>
                <a:gd name="connsiteX15" fmla="*/ 476001 w 607639"/>
                <a:gd name="connsiteY15" fmla="*/ 546065 h 606722"/>
                <a:gd name="connsiteX16" fmla="*/ 455714 w 607639"/>
                <a:gd name="connsiteY16" fmla="*/ 556197 h 606722"/>
                <a:gd name="connsiteX17" fmla="*/ 440498 w 607639"/>
                <a:gd name="connsiteY17" fmla="*/ 551131 h 606722"/>
                <a:gd name="connsiteX18" fmla="*/ 435515 w 607639"/>
                <a:gd name="connsiteY18" fmla="*/ 515757 h 606722"/>
                <a:gd name="connsiteX19" fmla="*/ 481073 w 607639"/>
                <a:gd name="connsiteY19" fmla="*/ 455053 h 606722"/>
                <a:gd name="connsiteX20" fmla="*/ 455714 w 607639"/>
                <a:gd name="connsiteY20" fmla="*/ 455053 h 606722"/>
                <a:gd name="connsiteX21" fmla="*/ 430443 w 607639"/>
                <a:gd name="connsiteY21" fmla="*/ 429811 h 606722"/>
                <a:gd name="connsiteX22" fmla="*/ 455714 w 607639"/>
                <a:gd name="connsiteY22" fmla="*/ 404481 h 606722"/>
                <a:gd name="connsiteX23" fmla="*/ 157786 w 607639"/>
                <a:gd name="connsiteY23" fmla="*/ 282117 h 606722"/>
                <a:gd name="connsiteX24" fmla="*/ 175710 w 607639"/>
                <a:gd name="connsiteY24" fmla="*/ 289516 h 606722"/>
                <a:gd name="connsiteX25" fmla="*/ 317685 w 607639"/>
                <a:gd name="connsiteY25" fmla="*/ 431277 h 606722"/>
                <a:gd name="connsiteX26" fmla="*/ 317685 w 607639"/>
                <a:gd name="connsiteY26" fmla="*/ 467006 h 606722"/>
                <a:gd name="connsiteX27" fmla="*/ 245229 w 607639"/>
                <a:gd name="connsiteY27" fmla="*/ 539441 h 606722"/>
                <a:gd name="connsiteX28" fmla="*/ 227248 w 607639"/>
                <a:gd name="connsiteY28" fmla="*/ 546818 h 606722"/>
                <a:gd name="connsiteX29" fmla="*/ 209357 w 607639"/>
                <a:gd name="connsiteY29" fmla="*/ 539441 h 606722"/>
                <a:gd name="connsiteX30" fmla="*/ 206241 w 607639"/>
                <a:gd name="connsiteY30" fmla="*/ 536242 h 606722"/>
                <a:gd name="connsiteX31" fmla="*/ 144734 w 607639"/>
                <a:gd name="connsiteY31" fmla="*/ 599079 h 606722"/>
                <a:gd name="connsiteX32" fmla="*/ 126753 w 607639"/>
                <a:gd name="connsiteY32" fmla="*/ 606722 h 606722"/>
                <a:gd name="connsiteX33" fmla="*/ 126575 w 607639"/>
                <a:gd name="connsiteY33" fmla="*/ 606722 h 606722"/>
                <a:gd name="connsiteX34" fmla="*/ 108684 w 607639"/>
                <a:gd name="connsiteY34" fmla="*/ 599256 h 606722"/>
                <a:gd name="connsiteX35" fmla="*/ 7388 w 607639"/>
                <a:gd name="connsiteY35" fmla="*/ 498113 h 606722"/>
                <a:gd name="connsiteX36" fmla="*/ 0 w 607639"/>
                <a:gd name="connsiteY36" fmla="*/ 480160 h 606722"/>
                <a:gd name="connsiteX37" fmla="*/ 7655 w 607639"/>
                <a:gd name="connsiteY37" fmla="*/ 462206 h 606722"/>
                <a:gd name="connsiteX38" fmla="*/ 70587 w 607639"/>
                <a:gd name="connsiteY38" fmla="*/ 400792 h 606722"/>
                <a:gd name="connsiteX39" fmla="*/ 67382 w 607639"/>
                <a:gd name="connsiteY39" fmla="*/ 397681 h 606722"/>
                <a:gd name="connsiteX40" fmla="*/ 59994 w 607639"/>
                <a:gd name="connsiteY40" fmla="*/ 379728 h 606722"/>
                <a:gd name="connsiteX41" fmla="*/ 67382 w 607639"/>
                <a:gd name="connsiteY41" fmla="*/ 361863 h 606722"/>
                <a:gd name="connsiteX42" fmla="*/ 139927 w 607639"/>
                <a:gd name="connsiteY42" fmla="*/ 289516 h 606722"/>
                <a:gd name="connsiteX43" fmla="*/ 157786 w 607639"/>
                <a:gd name="connsiteY43" fmla="*/ 282117 h 606722"/>
                <a:gd name="connsiteX44" fmla="*/ 363724 w 607639"/>
                <a:gd name="connsiteY44" fmla="*/ 101159 h 606722"/>
                <a:gd name="connsiteX45" fmla="*/ 353254 w 607639"/>
                <a:gd name="connsiteY45" fmla="*/ 105492 h 606722"/>
                <a:gd name="connsiteX46" fmla="*/ 320945 w 607639"/>
                <a:gd name="connsiteY46" fmla="*/ 137752 h 606722"/>
                <a:gd name="connsiteX47" fmla="*/ 323793 w 607639"/>
                <a:gd name="connsiteY47" fmla="*/ 139974 h 606722"/>
                <a:gd name="connsiteX48" fmla="*/ 335898 w 607639"/>
                <a:gd name="connsiteY48" fmla="*/ 148417 h 606722"/>
                <a:gd name="connsiteX49" fmla="*/ 341149 w 607639"/>
                <a:gd name="connsiteY49" fmla="*/ 151794 h 606722"/>
                <a:gd name="connsiteX50" fmla="*/ 359930 w 607639"/>
                <a:gd name="connsiteY50" fmla="*/ 162459 h 606722"/>
                <a:gd name="connsiteX51" fmla="*/ 408439 w 607639"/>
                <a:gd name="connsiteY51" fmla="*/ 198897 h 606722"/>
                <a:gd name="connsiteX52" fmla="*/ 444933 w 607639"/>
                <a:gd name="connsiteY52" fmla="*/ 247243 h 606722"/>
                <a:gd name="connsiteX53" fmla="*/ 455614 w 607639"/>
                <a:gd name="connsiteY53" fmla="*/ 266084 h 606722"/>
                <a:gd name="connsiteX54" fmla="*/ 458907 w 607639"/>
                <a:gd name="connsiteY54" fmla="*/ 271239 h 606722"/>
                <a:gd name="connsiteX55" fmla="*/ 467452 w 607639"/>
                <a:gd name="connsiteY55" fmla="*/ 283326 h 606722"/>
                <a:gd name="connsiteX56" fmla="*/ 469677 w 607639"/>
                <a:gd name="connsiteY56" fmla="*/ 286258 h 606722"/>
                <a:gd name="connsiteX57" fmla="*/ 501987 w 607639"/>
                <a:gd name="connsiteY57" fmla="*/ 253998 h 606722"/>
                <a:gd name="connsiteX58" fmla="*/ 501987 w 607639"/>
                <a:gd name="connsiteY58" fmla="*/ 233024 h 606722"/>
                <a:gd name="connsiteX59" fmla="*/ 374260 w 607639"/>
                <a:gd name="connsiteY59" fmla="*/ 105492 h 606722"/>
                <a:gd name="connsiteX60" fmla="*/ 363724 w 607639"/>
                <a:gd name="connsiteY60" fmla="*/ 101159 h 606722"/>
                <a:gd name="connsiteX61" fmla="*/ 177209 w 607639"/>
                <a:gd name="connsiteY61" fmla="*/ 50521 h 606722"/>
                <a:gd name="connsiteX62" fmla="*/ 195096 w 607639"/>
                <a:gd name="connsiteY62" fmla="*/ 57919 h 606722"/>
                <a:gd name="connsiteX63" fmla="*/ 195096 w 607639"/>
                <a:gd name="connsiteY63" fmla="*/ 93644 h 606722"/>
                <a:gd name="connsiteX64" fmla="*/ 137075 w 607639"/>
                <a:gd name="connsiteY64" fmla="*/ 151675 h 606722"/>
                <a:gd name="connsiteX65" fmla="*/ 151936 w 607639"/>
                <a:gd name="connsiteY65" fmla="*/ 151675 h 606722"/>
                <a:gd name="connsiteX66" fmla="*/ 177209 w 607639"/>
                <a:gd name="connsiteY66" fmla="*/ 176914 h 606722"/>
                <a:gd name="connsiteX67" fmla="*/ 151936 w 607639"/>
                <a:gd name="connsiteY67" fmla="*/ 202241 h 606722"/>
                <a:gd name="connsiteX68" fmla="*/ 75939 w 607639"/>
                <a:gd name="connsiteY68" fmla="*/ 202241 h 606722"/>
                <a:gd name="connsiteX69" fmla="*/ 59387 w 607639"/>
                <a:gd name="connsiteY69" fmla="*/ 196020 h 606722"/>
                <a:gd name="connsiteX70" fmla="*/ 55916 w 607639"/>
                <a:gd name="connsiteY70" fmla="*/ 192288 h 606722"/>
                <a:gd name="connsiteX71" fmla="*/ 50755 w 607639"/>
                <a:gd name="connsiteY71" fmla="*/ 178691 h 606722"/>
                <a:gd name="connsiteX72" fmla="*/ 50666 w 607639"/>
                <a:gd name="connsiteY72" fmla="*/ 176736 h 606722"/>
                <a:gd name="connsiteX73" fmla="*/ 50666 w 607639"/>
                <a:gd name="connsiteY73" fmla="*/ 101109 h 606722"/>
                <a:gd name="connsiteX74" fmla="*/ 75939 w 607639"/>
                <a:gd name="connsiteY74" fmla="*/ 75782 h 606722"/>
                <a:gd name="connsiteX75" fmla="*/ 101301 w 607639"/>
                <a:gd name="connsiteY75" fmla="*/ 101109 h 606722"/>
                <a:gd name="connsiteX76" fmla="*/ 101301 w 607639"/>
                <a:gd name="connsiteY76" fmla="*/ 115861 h 606722"/>
                <a:gd name="connsiteX77" fmla="*/ 159322 w 607639"/>
                <a:gd name="connsiteY77" fmla="*/ 57919 h 606722"/>
                <a:gd name="connsiteX78" fmla="*/ 177209 w 607639"/>
                <a:gd name="connsiteY78" fmla="*/ 50521 h 606722"/>
                <a:gd name="connsiteX79" fmla="*/ 480892 w 607639"/>
                <a:gd name="connsiteY79" fmla="*/ 0 h 606722"/>
                <a:gd name="connsiteX80" fmla="*/ 498960 w 607639"/>
                <a:gd name="connsiteY80" fmla="*/ 7376 h 606722"/>
                <a:gd name="connsiteX81" fmla="*/ 600162 w 607639"/>
                <a:gd name="connsiteY81" fmla="*/ 108513 h 606722"/>
                <a:gd name="connsiteX82" fmla="*/ 607639 w 607639"/>
                <a:gd name="connsiteY82" fmla="*/ 126554 h 606722"/>
                <a:gd name="connsiteX83" fmla="*/ 599984 w 607639"/>
                <a:gd name="connsiteY83" fmla="*/ 144507 h 606722"/>
                <a:gd name="connsiteX84" fmla="*/ 541417 w 607639"/>
                <a:gd name="connsiteY84" fmla="*/ 201741 h 606722"/>
                <a:gd name="connsiteX85" fmla="*/ 537768 w 607639"/>
                <a:gd name="connsiteY85" fmla="*/ 289724 h 606722"/>
                <a:gd name="connsiteX86" fmla="*/ 486499 w 607639"/>
                <a:gd name="connsiteY86" fmla="*/ 340915 h 606722"/>
                <a:gd name="connsiteX87" fmla="*/ 484719 w 607639"/>
                <a:gd name="connsiteY87" fmla="*/ 342159 h 606722"/>
                <a:gd name="connsiteX88" fmla="*/ 480002 w 607639"/>
                <a:gd name="connsiteY88" fmla="*/ 345270 h 606722"/>
                <a:gd name="connsiteX89" fmla="*/ 476530 w 607639"/>
                <a:gd name="connsiteY89" fmla="*/ 346869 h 606722"/>
                <a:gd name="connsiteX90" fmla="*/ 471190 w 607639"/>
                <a:gd name="connsiteY90" fmla="*/ 347847 h 606722"/>
                <a:gd name="connsiteX91" fmla="*/ 468609 w 607639"/>
                <a:gd name="connsiteY91" fmla="*/ 348380 h 606722"/>
                <a:gd name="connsiteX92" fmla="*/ 467452 w 607639"/>
                <a:gd name="connsiteY92" fmla="*/ 348114 h 606722"/>
                <a:gd name="connsiteX93" fmla="*/ 462111 w 607639"/>
                <a:gd name="connsiteY93" fmla="*/ 347047 h 606722"/>
                <a:gd name="connsiteX94" fmla="*/ 458373 w 607639"/>
                <a:gd name="connsiteY94" fmla="*/ 345981 h 606722"/>
                <a:gd name="connsiteX95" fmla="*/ 457305 w 607639"/>
                <a:gd name="connsiteY95" fmla="*/ 345714 h 606722"/>
                <a:gd name="connsiteX96" fmla="*/ 428911 w 607639"/>
                <a:gd name="connsiteY96" fmla="*/ 331494 h 606722"/>
                <a:gd name="connsiteX97" fmla="*/ 407282 w 607639"/>
                <a:gd name="connsiteY97" fmla="*/ 335049 h 606722"/>
                <a:gd name="connsiteX98" fmla="*/ 376308 w 607639"/>
                <a:gd name="connsiteY98" fmla="*/ 365888 h 606722"/>
                <a:gd name="connsiteX99" fmla="*/ 344265 w 607639"/>
                <a:gd name="connsiteY99" fmla="*/ 379219 h 606722"/>
                <a:gd name="connsiteX100" fmla="*/ 312133 w 607639"/>
                <a:gd name="connsiteY100" fmla="*/ 365888 h 606722"/>
                <a:gd name="connsiteX101" fmla="*/ 241194 w 607639"/>
                <a:gd name="connsiteY101" fmla="*/ 295057 h 606722"/>
                <a:gd name="connsiteX102" fmla="*/ 241194 w 607639"/>
                <a:gd name="connsiteY102" fmla="*/ 230891 h 606722"/>
                <a:gd name="connsiteX103" fmla="*/ 272079 w 607639"/>
                <a:gd name="connsiteY103" fmla="*/ 200052 h 606722"/>
                <a:gd name="connsiteX104" fmla="*/ 275551 w 607639"/>
                <a:gd name="connsiteY104" fmla="*/ 178456 h 606722"/>
                <a:gd name="connsiteX105" fmla="*/ 261398 w 607639"/>
                <a:gd name="connsiteY105" fmla="*/ 150106 h 606722"/>
                <a:gd name="connsiteX106" fmla="*/ 261131 w 607639"/>
                <a:gd name="connsiteY106" fmla="*/ 149039 h 606722"/>
                <a:gd name="connsiteX107" fmla="*/ 260063 w 607639"/>
                <a:gd name="connsiteY107" fmla="*/ 145307 h 606722"/>
                <a:gd name="connsiteX108" fmla="*/ 258995 w 607639"/>
                <a:gd name="connsiteY108" fmla="*/ 139974 h 606722"/>
                <a:gd name="connsiteX109" fmla="*/ 259262 w 607639"/>
                <a:gd name="connsiteY109" fmla="*/ 136242 h 606722"/>
                <a:gd name="connsiteX110" fmla="*/ 260241 w 607639"/>
                <a:gd name="connsiteY110" fmla="*/ 130909 h 606722"/>
                <a:gd name="connsiteX111" fmla="*/ 261754 w 607639"/>
                <a:gd name="connsiteY111" fmla="*/ 127443 h 606722"/>
                <a:gd name="connsiteX112" fmla="*/ 264959 w 607639"/>
                <a:gd name="connsiteY112" fmla="*/ 122733 h 606722"/>
                <a:gd name="connsiteX113" fmla="*/ 266116 w 607639"/>
                <a:gd name="connsiteY113" fmla="*/ 120955 h 606722"/>
                <a:gd name="connsiteX114" fmla="*/ 317384 w 607639"/>
                <a:gd name="connsiteY114" fmla="*/ 69676 h 606722"/>
                <a:gd name="connsiteX115" fmla="*/ 405591 w 607639"/>
                <a:gd name="connsiteY115" fmla="*/ 66121 h 606722"/>
                <a:gd name="connsiteX116" fmla="*/ 462912 w 607639"/>
                <a:gd name="connsiteY116" fmla="*/ 7554 h 606722"/>
                <a:gd name="connsiteX117" fmla="*/ 480892 w 607639"/>
                <a:gd name="connsiteY11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07639" h="606722">
                  <a:moveTo>
                    <a:pt x="106370" y="436610"/>
                  </a:moveTo>
                  <a:lnTo>
                    <a:pt x="61329" y="480515"/>
                  </a:lnTo>
                  <a:lnTo>
                    <a:pt x="126397" y="545485"/>
                  </a:lnTo>
                  <a:lnTo>
                    <a:pt x="170369" y="500513"/>
                  </a:lnTo>
                  <a:close/>
                  <a:moveTo>
                    <a:pt x="455714" y="404481"/>
                  </a:moveTo>
                  <a:lnTo>
                    <a:pt x="531614" y="404481"/>
                  </a:lnTo>
                  <a:lnTo>
                    <a:pt x="531703" y="404481"/>
                  </a:lnTo>
                  <a:lnTo>
                    <a:pt x="531792" y="404481"/>
                  </a:lnTo>
                  <a:cubicBezTo>
                    <a:pt x="538020" y="404481"/>
                    <a:pt x="543715" y="406792"/>
                    <a:pt x="548075" y="410525"/>
                  </a:cubicBezTo>
                  <a:cubicBezTo>
                    <a:pt x="549321" y="411591"/>
                    <a:pt x="550388" y="412747"/>
                    <a:pt x="551456" y="413991"/>
                  </a:cubicBezTo>
                  <a:cubicBezTo>
                    <a:pt x="554748" y="418079"/>
                    <a:pt x="556795" y="423323"/>
                    <a:pt x="556973" y="429012"/>
                  </a:cubicBezTo>
                  <a:cubicBezTo>
                    <a:pt x="556973" y="429278"/>
                    <a:pt x="556973" y="429545"/>
                    <a:pt x="556973" y="429811"/>
                  </a:cubicBezTo>
                  <a:lnTo>
                    <a:pt x="556973" y="505625"/>
                  </a:lnTo>
                  <a:cubicBezTo>
                    <a:pt x="556973" y="519579"/>
                    <a:pt x="545673" y="530867"/>
                    <a:pt x="531614" y="530867"/>
                  </a:cubicBezTo>
                  <a:cubicBezTo>
                    <a:pt x="517644" y="530867"/>
                    <a:pt x="506343" y="519579"/>
                    <a:pt x="506343" y="505625"/>
                  </a:cubicBezTo>
                  <a:lnTo>
                    <a:pt x="476001" y="546065"/>
                  </a:lnTo>
                  <a:cubicBezTo>
                    <a:pt x="471018" y="552731"/>
                    <a:pt x="463366" y="556197"/>
                    <a:pt x="455714" y="556197"/>
                  </a:cubicBezTo>
                  <a:cubicBezTo>
                    <a:pt x="450375" y="556197"/>
                    <a:pt x="445125" y="554508"/>
                    <a:pt x="440498" y="551131"/>
                  </a:cubicBezTo>
                  <a:cubicBezTo>
                    <a:pt x="429375" y="542776"/>
                    <a:pt x="427062" y="526867"/>
                    <a:pt x="435515" y="515757"/>
                  </a:cubicBezTo>
                  <a:lnTo>
                    <a:pt x="481073" y="455053"/>
                  </a:lnTo>
                  <a:lnTo>
                    <a:pt x="455714" y="455053"/>
                  </a:lnTo>
                  <a:cubicBezTo>
                    <a:pt x="441744" y="455053"/>
                    <a:pt x="430443" y="443765"/>
                    <a:pt x="430443" y="429811"/>
                  </a:cubicBezTo>
                  <a:cubicBezTo>
                    <a:pt x="430443" y="415857"/>
                    <a:pt x="441744" y="404481"/>
                    <a:pt x="455714" y="404481"/>
                  </a:cubicBezTo>
                  <a:close/>
                  <a:moveTo>
                    <a:pt x="157786" y="282117"/>
                  </a:moveTo>
                  <a:cubicBezTo>
                    <a:pt x="164272" y="282117"/>
                    <a:pt x="170770" y="284584"/>
                    <a:pt x="175710" y="289516"/>
                  </a:cubicBezTo>
                  <a:lnTo>
                    <a:pt x="317685" y="431277"/>
                  </a:lnTo>
                  <a:cubicBezTo>
                    <a:pt x="327565" y="441142"/>
                    <a:pt x="327565" y="457140"/>
                    <a:pt x="317685" y="467006"/>
                  </a:cubicBezTo>
                  <a:lnTo>
                    <a:pt x="245229" y="539441"/>
                  </a:lnTo>
                  <a:cubicBezTo>
                    <a:pt x="240422" y="544152"/>
                    <a:pt x="234013" y="546818"/>
                    <a:pt x="227248" y="546818"/>
                  </a:cubicBezTo>
                  <a:cubicBezTo>
                    <a:pt x="220572" y="546818"/>
                    <a:pt x="214163" y="544152"/>
                    <a:pt x="209357" y="539441"/>
                  </a:cubicBezTo>
                  <a:lnTo>
                    <a:pt x="206241" y="536242"/>
                  </a:lnTo>
                  <a:lnTo>
                    <a:pt x="144734" y="599079"/>
                  </a:lnTo>
                  <a:cubicBezTo>
                    <a:pt x="140016" y="603967"/>
                    <a:pt x="133518" y="606633"/>
                    <a:pt x="126753" y="606722"/>
                  </a:cubicBezTo>
                  <a:lnTo>
                    <a:pt x="126575" y="606722"/>
                  </a:lnTo>
                  <a:cubicBezTo>
                    <a:pt x="119899" y="606722"/>
                    <a:pt x="113491" y="604056"/>
                    <a:pt x="108684" y="599256"/>
                  </a:cubicBezTo>
                  <a:lnTo>
                    <a:pt x="7388" y="498113"/>
                  </a:lnTo>
                  <a:cubicBezTo>
                    <a:pt x="2670" y="493403"/>
                    <a:pt x="0" y="486914"/>
                    <a:pt x="0" y="480160"/>
                  </a:cubicBezTo>
                  <a:cubicBezTo>
                    <a:pt x="89" y="473405"/>
                    <a:pt x="2759" y="466917"/>
                    <a:pt x="7655" y="462206"/>
                  </a:cubicBezTo>
                  <a:lnTo>
                    <a:pt x="70587" y="400792"/>
                  </a:lnTo>
                  <a:lnTo>
                    <a:pt x="67382" y="397681"/>
                  </a:lnTo>
                  <a:cubicBezTo>
                    <a:pt x="62665" y="392882"/>
                    <a:pt x="59994" y="386482"/>
                    <a:pt x="59994" y="379728"/>
                  </a:cubicBezTo>
                  <a:cubicBezTo>
                    <a:pt x="59994" y="373062"/>
                    <a:pt x="62665" y="366663"/>
                    <a:pt x="67382" y="361863"/>
                  </a:cubicBezTo>
                  <a:lnTo>
                    <a:pt x="139927" y="289516"/>
                  </a:lnTo>
                  <a:cubicBezTo>
                    <a:pt x="144823" y="284584"/>
                    <a:pt x="151299" y="282117"/>
                    <a:pt x="157786" y="282117"/>
                  </a:cubicBezTo>
                  <a:close/>
                  <a:moveTo>
                    <a:pt x="363724" y="101159"/>
                  </a:moveTo>
                  <a:cubicBezTo>
                    <a:pt x="359930" y="101159"/>
                    <a:pt x="356147" y="102604"/>
                    <a:pt x="353254" y="105492"/>
                  </a:cubicBezTo>
                  <a:lnTo>
                    <a:pt x="320945" y="137752"/>
                  </a:lnTo>
                  <a:cubicBezTo>
                    <a:pt x="321835" y="138463"/>
                    <a:pt x="322814" y="139174"/>
                    <a:pt x="323793" y="139974"/>
                  </a:cubicBezTo>
                  <a:cubicBezTo>
                    <a:pt x="327709" y="142818"/>
                    <a:pt x="331715" y="145662"/>
                    <a:pt x="335898" y="148417"/>
                  </a:cubicBezTo>
                  <a:cubicBezTo>
                    <a:pt x="337678" y="149572"/>
                    <a:pt x="339369" y="150728"/>
                    <a:pt x="341149" y="151794"/>
                  </a:cubicBezTo>
                  <a:cubicBezTo>
                    <a:pt x="347113" y="155527"/>
                    <a:pt x="353254" y="159082"/>
                    <a:pt x="359930" y="162459"/>
                  </a:cubicBezTo>
                  <a:cubicBezTo>
                    <a:pt x="376040" y="170724"/>
                    <a:pt x="392863" y="183344"/>
                    <a:pt x="408439" y="198897"/>
                  </a:cubicBezTo>
                  <a:cubicBezTo>
                    <a:pt x="424016" y="214449"/>
                    <a:pt x="436655" y="231246"/>
                    <a:pt x="444933" y="247243"/>
                  </a:cubicBezTo>
                  <a:cubicBezTo>
                    <a:pt x="448315" y="253998"/>
                    <a:pt x="451875" y="260130"/>
                    <a:pt x="455614" y="266084"/>
                  </a:cubicBezTo>
                  <a:cubicBezTo>
                    <a:pt x="456682" y="267862"/>
                    <a:pt x="457839" y="269550"/>
                    <a:pt x="458907" y="271239"/>
                  </a:cubicBezTo>
                  <a:cubicBezTo>
                    <a:pt x="461666" y="275416"/>
                    <a:pt x="464514" y="279504"/>
                    <a:pt x="467452" y="283326"/>
                  </a:cubicBezTo>
                  <a:cubicBezTo>
                    <a:pt x="468164" y="284303"/>
                    <a:pt x="468876" y="285281"/>
                    <a:pt x="469677" y="286258"/>
                  </a:cubicBezTo>
                  <a:lnTo>
                    <a:pt x="501987" y="253998"/>
                  </a:lnTo>
                  <a:cubicBezTo>
                    <a:pt x="507772" y="248221"/>
                    <a:pt x="507772" y="238800"/>
                    <a:pt x="501987" y="233024"/>
                  </a:cubicBezTo>
                  <a:lnTo>
                    <a:pt x="374260" y="105492"/>
                  </a:lnTo>
                  <a:cubicBezTo>
                    <a:pt x="371323" y="102604"/>
                    <a:pt x="367518" y="101159"/>
                    <a:pt x="363724" y="101159"/>
                  </a:cubicBezTo>
                  <a:close/>
                  <a:moveTo>
                    <a:pt x="177209" y="50521"/>
                  </a:moveTo>
                  <a:cubicBezTo>
                    <a:pt x="183683" y="50521"/>
                    <a:pt x="190157" y="52987"/>
                    <a:pt x="195096" y="57919"/>
                  </a:cubicBezTo>
                  <a:cubicBezTo>
                    <a:pt x="205063" y="67784"/>
                    <a:pt x="205063" y="83869"/>
                    <a:pt x="195096" y="93644"/>
                  </a:cubicBezTo>
                  <a:lnTo>
                    <a:pt x="137075" y="151675"/>
                  </a:lnTo>
                  <a:lnTo>
                    <a:pt x="151936" y="151675"/>
                  </a:lnTo>
                  <a:cubicBezTo>
                    <a:pt x="165908" y="151675"/>
                    <a:pt x="177209" y="162961"/>
                    <a:pt x="177209" y="176914"/>
                  </a:cubicBezTo>
                  <a:cubicBezTo>
                    <a:pt x="177209" y="190866"/>
                    <a:pt x="165908" y="202241"/>
                    <a:pt x="151936" y="202241"/>
                  </a:cubicBezTo>
                  <a:lnTo>
                    <a:pt x="75939" y="202241"/>
                  </a:lnTo>
                  <a:cubicBezTo>
                    <a:pt x="69621" y="202241"/>
                    <a:pt x="63836" y="199842"/>
                    <a:pt x="59387" y="196020"/>
                  </a:cubicBezTo>
                  <a:cubicBezTo>
                    <a:pt x="58141" y="194954"/>
                    <a:pt x="56984" y="193710"/>
                    <a:pt x="55916" y="192288"/>
                  </a:cubicBezTo>
                  <a:cubicBezTo>
                    <a:pt x="52980" y="188466"/>
                    <a:pt x="51111" y="183845"/>
                    <a:pt x="50755" y="178691"/>
                  </a:cubicBezTo>
                  <a:cubicBezTo>
                    <a:pt x="50666" y="178069"/>
                    <a:pt x="50666" y="177447"/>
                    <a:pt x="50666" y="176736"/>
                  </a:cubicBezTo>
                  <a:lnTo>
                    <a:pt x="50666" y="101109"/>
                  </a:lnTo>
                  <a:cubicBezTo>
                    <a:pt x="50666" y="87157"/>
                    <a:pt x="61968" y="75782"/>
                    <a:pt x="75939" y="75782"/>
                  </a:cubicBezTo>
                  <a:cubicBezTo>
                    <a:pt x="89910" y="75782"/>
                    <a:pt x="101301" y="87157"/>
                    <a:pt x="101301" y="101109"/>
                  </a:cubicBezTo>
                  <a:lnTo>
                    <a:pt x="101301" y="115861"/>
                  </a:lnTo>
                  <a:lnTo>
                    <a:pt x="159322" y="57919"/>
                  </a:lnTo>
                  <a:cubicBezTo>
                    <a:pt x="164261" y="52987"/>
                    <a:pt x="170735" y="50521"/>
                    <a:pt x="177209" y="50521"/>
                  </a:cubicBezTo>
                  <a:close/>
                  <a:moveTo>
                    <a:pt x="480892" y="0"/>
                  </a:moveTo>
                  <a:cubicBezTo>
                    <a:pt x="487122" y="0"/>
                    <a:pt x="494154" y="2666"/>
                    <a:pt x="498960" y="7376"/>
                  </a:cubicBezTo>
                  <a:lnTo>
                    <a:pt x="600162" y="108513"/>
                  </a:lnTo>
                  <a:cubicBezTo>
                    <a:pt x="604969" y="113312"/>
                    <a:pt x="607639" y="119800"/>
                    <a:pt x="607639" y="126554"/>
                  </a:cubicBezTo>
                  <a:cubicBezTo>
                    <a:pt x="607550" y="133309"/>
                    <a:pt x="604880" y="139708"/>
                    <a:pt x="599984" y="144507"/>
                  </a:cubicBezTo>
                  <a:lnTo>
                    <a:pt x="541417" y="201741"/>
                  </a:lnTo>
                  <a:cubicBezTo>
                    <a:pt x="562957" y="227425"/>
                    <a:pt x="561978" y="265640"/>
                    <a:pt x="537768" y="289724"/>
                  </a:cubicBezTo>
                  <a:lnTo>
                    <a:pt x="486499" y="340915"/>
                  </a:lnTo>
                  <a:cubicBezTo>
                    <a:pt x="485965" y="341537"/>
                    <a:pt x="485342" y="341715"/>
                    <a:pt x="484719" y="342159"/>
                  </a:cubicBezTo>
                  <a:cubicBezTo>
                    <a:pt x="483206" y="343403"/>
                    <a:pt x="481693" y="344470"/>
                    <a:pt x="480002" y="345270"/>
                  </a:cubicBezTo>
                  <a:cubicBezTo>
                    <a:pt x="478845" y="345892"/>
                    <a:pt x="477688" y="346425"/>
                    <a:pt x="476530" y="346869"/>
                  </a:cubicBezTo>
                  <a:cubicBezTo>
                    <a:pt x="474750" y="347403"/>
                    <a:pt x="472970" y="347669"/>
                    <a:pt x="471190" y="347847"/>
                  </a:cubicBezTo>
                  <a:cubicBezTo>
                    <a:pt x="470300" y="347936"/>
                    <a:pt x="469499" y="348380"/>
                    <a:pt x="468609" y="348380"/>
                  </a:cubicBezTo>
                  <a:cubicBezTo>
                    <a:pt x="468253" y="348380"/>
                    <a:pt x="467808" y="348114"/>
                    <a:pt x="467452" y="348114"/>
                  </a:cubicBezTo>
                  <a:cubicBezTo>
                    <a:pt x="465582" y="348025"/>
                    <a:pt x="463891" y="347580"/>
                    <a:pt x="462111" y="347047"/>
                  </a:cubicBezTo>
                  <a:cubicBezTo>
                    <a:pt x="460776" y="346692"/>
                    <a:pt x="459530" y="346514"/>
                    <a:pt x="458373" y="345981"/>
                  </a:cubicBezTo>
                  <a:cubicBezTo>
                    <a:pt x="458017" y="345892"/>
                    <a:pt x="457661" y="345892"/>
                    <a:pt x="457305" y="345714"/>
                  </a:cubicBezTo>
                  <a:lnTo>
                    <a:pt x="428911" y="331494"/>
                  </a:lnTo>
                  <a:cubicBezTo>
                    <a:pt x="421702" y="327940"/>
                    <a:pt x="412979" y="329273"/>
                    <a:pt x="407282" y="335049"/>
                  </a:cubicBezTo>
                  <a:lnTo>
                    <a:pt x="376308" y="365888"/>
                  </a:lnTo>
                  <a:cubicBezTo>
                    <a:pt x="367763" y="374509"/>
                    <a:pt x="356370" y="379219"/>
                    <a:pt x="344265" y="379219"/>
                  </a:cubicBezTo>
                  <a:cubicBezTo>
                    <a:pt x="332160" y="379219"/>
                    <a:pt x="320678" y="374509"/>
                    <a:pt x="312133" y="365888"/>
                  </a:cubicBezTo>
                  <a:lnTo>
                    <a:pt x="241194" y="295057"/>
                  </a:lnTo>
                  <a:cubicBezTo>
                    <a:pt x="223481" y="277371"/>
                    <a:pt x="223481" y="248576"/>
                    <a:pt x="241194" y="230891"/>
                  </a:cubicBezTo>
                  <a:lnTo>
                    <a:pt x="272079" y="200052"/>
                  </a:lnTo>
                  <a:cubicBezTo>
                    <a:pt x="277776" y="194364"/>
                    <a:pt x="279200" y="185655"/>
                    <a:pt x="275551" y="178456"/>
                  </a:cubicBezTo>
                  <a:lnTo>
                    <a:pt x="261398" y="150106"/>
                  </a:lnTo>
                  <a:cubicBezTo>
                    <a:pt x="261220" y="149750"/>
                    <a:pt x="261220" y="149395"/>
                    <a:pt x="261131" y="149039"/>
                  </a:cubicBezTo>
                  <a:cubicBezTo>
                    <a:pt x="260508" y="147884"/>
                    <a:pt x="260330" y="146640"/>
                    <a:pt x="260063" y="145307"/>
                  </a:cubicBezTo>
                  <a:cubicBezTo>
                    <a:pt x="259529" y="143529"/>
                    <a:pt x="259084" y="141841"/>
                    <a:pt x="258995" y="139974"/>
                  </a:cubicBezTo>
                  <a:cubicBezTo>
                    <a:pt x="258906" y="138730"/>
                    <a:pt x="259084" y="137486"/>
                    <a:pt x="259262" y="136242"/>
                  </a:cubicBezTo>
                  <a:cubicBezTo>
                    <a:pt x="259440" y="134375"/>
                    <a:pt x="259707" y="132687"/>
                    <a:pt x="260241" y="130909"/>
                  </a:cubicBezTo>
                  <a:cubicBezTo>
                    <a:pt x="260686" y="129754"/>
                    <a:pt x="261220" y="128599"/>
                    <a:pt x="261754" y="127443"/>
                  </a:cubicBezTo>
                  <a:cubicBezTo>
                    <a:pt x="262644" y="125755"/>
                    <a:pt x="263713" y="124155"/>
                    <a:pt x="264959" y="122733"/>
                  </a:cubicBezTo>
                  <a:cubicBezTo>
                    <a:pt x="265404" y="122111"/>
                    <a:pt x="265582" y="121400"/>
                    <a:pt x="266116" y="120955"/>
                  </a:cubicBezTo>
                  <a:lnTo>
                    <a:pt x="317384" y="69676"/>
                  </a:lnTo>
                  <a:cubicBezTo>
                    <a:pt x="341505" y="45592"/>
                    <a:pt x="379868" y="44525"/>
                    <a:pt x="405591" y="66121"/>
                  </a:cubicBezTo>
                  <a:lnTo>
                    <a:pt x="462912" y="7554"/>
                  </a:lnTo>
                  <a:cubicBezTo>
                    <a:pt x="467719" y="2755"/>
                    <a:pt x="474127" y="89"/>
                    <a:pt x="480892" y="0"/>
                  </a:cubicBezTo>
                  <a:close/>
                </a:path>
              </a:pathLst>
            </a:custGeom>
            <a:grpFill/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ísļiḍê"/>
          <p:cNvGrpSpPr/>
          <p:nvPr/>
        </p:nvGrpSpPr>
        <p:grpSpPr>
          <a:xfrm>
            <a:off x="6902582" y="4658200"/>
            <a:ext cx="1125486" cy="1125088"/>
            <a:chOff x="6757859" y="4208912"/>
            <a:chExt cx="1125486" cy="1125088"/>
          </a:xfrm>
          <a:solidFill>
            <a:srgbClr val="41D7B4"/>
          </a:solidFill>
        </p:grpSpPr>
        <p:grpSp>
          <p:nvGrpSpPr>
            <p:cNvPr id="34" name="îṩḷiďè"/>
            <p:cNvGrpSpPr/>
            <p:nvPr/>
          </p:nvGrpSpPr>
          <p:grpSpPr>
            <a:xfrm>
              <a:off x="6757859" y="4208912"/>
              <a:ext cx="1125486" cy="1125088"/>
              <a:chOff x="6802128" y="4253166"/>
              <a:chExt cx="1036945" cy="1036580"/>
            </a:xfrm>
            <a:grpFill/>
          </p:grpSpPr>
          <p:grpSp>
            <p:nvGrpSpPr>
              <p:cNvPr id="36" name="iṧḷíḋè"/>
              <p:cNvGrpSpPr/>
              <p:nvPr/>
            </p:nvGrpSpPr>
            <p:grpSpPr>
              <a:xfrm rot="17260337">
                <a:off x="6918376" y="4369049"/>
                <a:ext cx="804815" cy="804813"/>
                <a:chOff x="0" y="-3"/>
                <a:chExt cx="951147" cy="951147"/>
              </a:xfrm>
              <a:grpFill/>
            </p:grpSpPr>
            <p:sp>
              <p:nvSpPr>
                <p:cNvPr id="55" name="ïŝľíḋê"/>
                <p:cNvSpPr/>
                <p:nvPr/>
              </p:nvSpPr>
              <p:spPr>
                <a:xfrm>
                  <a:off x="0" y="-3"/>
                  <a:ext cx="951147" cy="9511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iṥḻïdé"/>
                <p:cNvSpPr/>
                <p:nvPr/>
              </p:nvSpPr>
              <p:spPr>
                <a:xfrm>
                  <a:off x="223182" y="223181"/>
                  <a:ext cx="504784" cy="504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7" name="ïŝľîḍê"/>
              <p:cNvGrpSpPr/>
              <p:nvPr/>
            </p:nvGrpSpPr>
            <p:grpSpPr>
              <a:xfrm rot="17260337">
                <a:off x="7272631" y="4253050"/>
                <a:ext cx="95572" cy="1036578"/>
                <a:chOff x="-1" y="0"/>
                <a:chExt cx="112947" cy="1225053"/>
              </a:xfrm>
              <a:grpFill/>
            </p:grpSpPr>
            <p:sp>
              <p:nvSpPr>
                <p:cNvPr id="53" name="ïŝliḍè"/>
                <p:cNvSpPr/>
                <p:nvPr/>
              </p:nvSpPr>
              <p:spPr>
                <a:xfrm>
                  <a:off x="0" y="0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54" name="íŝḷiďê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38" name="îṡlïḋé"/>
              <p:cNvGrpSpPr/>
              <p:nvPr/>
            </p:nvGrpSpPr>
            <p:grpSpPr>
              <a:xfrm rot="11860337">
                <a:off x="7272999" y="4253168"/>
                <a:ext cx="95572" cy="1036578"/>
                <a:chOff x="-1" y="-1"/>
                <a:chExt cx="112947" cy="1225054"/>
              </a:xfrm>
              <a:grpFill/>
            </p:grpSpPr>
            <p:sp>
              <p:nvSpPr>
                <p:cNvPr id="51" name="îśľîďè"/>
                <p:cNvSpPr/>
                <p:nvPr/>
              </p:nvSpPr>
              <p:spPr>
                <a:xfrm>
                  <a:off x="0" y="-1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52" name="íšļïde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39" name="ísḻíḍé"/>
              <p:cNvGrpSpPr/>
              <p:nvPr/>
            </p:nvGrpSpPr>
            <p:grpSpPr>
              <a:xfrm rot="19092408">
                <a:off x="7272999" y="4253167"/>
                <a:ext cx="95572" cy="1036578"/>
                <a:chOff x="-1" y="-1"/>
                <a:chExt cx="112947" cy="1225054"/>
              </a:xfrm>
              <a:grpFill/>
            </p:grpSpPr>
            <p:sp>
              <p:nvSpPr>
                <p:cNvPr id="49" name="îṥļiḋé"/>
                <p:cNvSpPr/>
                <p:nvPr/>
              </p:nvSpPr>
              <p:spPr>
                <a:xfrm>
                  <a:off x="0" y="-1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50" name="íṩḻíďé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40" name="îSḻiďe"/>
              <p:cNvGrpSpPr/>
              <p:nvPr/>
            </p:nvGrpSpPr>
            <p:grpSpPr>
              <a:xfrm rot="15429617">
                <a:off x="7272999" y="4253168"/>
                <a:ext cx="95572" cy="1036577"/>
                <a:chOff x="-1" y="1"/>
                <a:chExt cx="112947" cy="1225052"/>
              </a:xfrm>
              <a:grpFill/>
            </p:grpSpPr>
            <p:sp>
              <p:nvSpPr>
                <p:cNvPr id="47" name="iṥḷïdè"/>
                <p:cNvSpPr/>
                <p:nvPr/>
              </p:nvSpPr>
              <p:spPr>
                <a:xfrm>
                  <a:off x="0" y="1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48" name="ïṣḷîḓê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41" name="îṧ1idê"/>
              <p:cNvGrpSpPr/>
              <p:nvPr/>
            </p:nvGrpSpPr>
            <p:grpSpPr>
              <a:xfrm rot="13622262">
                <a:off x="7272998" y="4253168"/>
                <a:ext cx="95572" cy="1036577"/>
                <a:chOff x="-1" y="1"/>
                <a:chExt cx="112946" cy="1225052"/>
              </a:xfrm>
              <a:grpFill/>
            </p:grpSpPr>
            <p:sp>
              <p:nvSpPr>
                <p:cNvPr id="45" name="îṥļíḓe"/>
                <p:cNvSpPr/>
                <p:nvPr/>
              </p:nvSpPr>
              <p:spPr>
                <a:xfrm>
                  <a:off x="-1" y="1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46" name="ïšḷiḑê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  <p:grpSp>
            <p:nvGrpSpPr>
              <p:cNvPr id="42" name="îṡḻîḋé"/>
              <p:cNvGrpSpPr/>
              <p:nvPr/>
            </p:nvGrpSpPr>
            <p:grpSpPr>
              <a:xfrm rot="20915126">
                <a:off x="7273001" y="4253166"/>
                <a:ext cx="95572" cy="1036578"/>
                <a:chOff x="-1" y="0"/>
                <a:chExt cx="112947" cy="1225053"/>
              </a:xfrm>
              <a:grpFill/>
            </p:grpSpPr>
            <p:sp>
              <p:nvSpPr>
                <p:cNvPr id="43" name="ïṡľiḑè"/>
                <p:cNvSpPr/>
                <p:nvPr/>
              </p:nvSpPr>
              <p:spPr>
                <a:xfrm>
                  <a:off x="0" y="0"/>
                  <a:ext cx="112946" cy="14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  <p:sp>
              <p:nvSpPr>
                <p:cNvPr id="44" name="ïślïḍè"/>
                <p:cNvSpPr/>
                <p:nvPr/>
              </p:nvSpPr>
              <p:spPr>
                <a:xfrm rot="10800000">
                  <a:off x="-1" y="1078007"/>
                  <a:ext cx="112946" cy="147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394" y="54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6206" y="0"/>
                      </a:lnTo>
                      <a:lnTo>
                        <a:pt x="5394" y="5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25000" lnSpcReduction="20000"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lvl="0">
                    <a:defRPr sz="2400"/>
                  </a:pPr>
                  <a:endParaRPr/>
                </a:p>
              </p:txBody>
            </p:sp>
          </p:grpSp>
        </p:grpSp>
        <p:sp>
          <p:nvSpPr>
            <p:cNvPr id="35" name="îṡḻidè"/>
            <p:cNvSpPr/>
            <p:nvPr/>
          </p:nvSpPr>
          <p:spPr>
            <a:xfrm>
              <a:off x="7186479" y="4637537"/>
              <a:ext cx="268244" cy="267838"/>
            </a:xfrm>
            <a:custGeom>
              <a:avLst/>
              <a:gdLst>
                <a:gd name="connsiteX0" fmla="*/ 106370 w 607639"/>
                <a:gd name="connsiteY0" fmla="*/ 436610 h 606722"/>
                <a:gd name="connsiteX1" fmla="*/ 61329 w 607639"/>
                <a:gd name="connsiteY1" fmla="*/ 480515 h 606722"/>
                <a:gd name="connsiteX2" fmla="*/ 126397 w 607639"/>
                <a:gd name="connsiteY2" fmla="*/ 545485 h 606722"/>
                <a:gd name="connsiteX3" fmla="*/ 170369 w 607639"/>
                <a:gd name="connsiteY3" fmla="*/ 500513 h 606722"/>
                <a:gd name="connsiteX4" fmla="*/ 455714 w 607639"/>
                <a:gd name="connsiteY4" fmla="*/ 404481 h 606722"/>
                <a:gd name="connsiteX5" fmla="*/ 531614 w 607639"/>
                <a:gd name="connsiteY5" fmla="*/ 404481 h 606722"/>
                <a:gd name="connsiteX6" fmla="*/ 531703 w 607639"/>
                <a:gd name="connsiteY6" fmla="*/ 404481 h 606722"/>
                <a:gd name="connsiteX7" fmla="*/ 531792 w 607639"/>
                <a:gd name="connsiteY7" fmla="*/ 404481 h 606722"/>
                <a:gd name="connsiteX8" fmla="*/ 548075 w 607639"/>
                <a:gd name="connsiteY8" fmla="*/ 410525 h 606722"/>
                <a:gd name="connsiteX9" fmla="*/ 551456 w 607639"/>
                <a:gd name="connsiteY9" fmla="*/ 413991 h 606722"/>
                <a:gd name="connsiteX10" fmla="*/ 556973 w 607639"/>
                <a:gd name="connsiteY10" fmla="*/ 429012 h 606722"/>
                <a:gd name="connsiteX11" fmla="*/ 556973 w 607639"/>
                <a:gd name="connsiteY11" fmla="*/ 429811 h 606722"/>
                <a:gd name="connsiteX12" fmla="*/ 556973 w 607639"/>
                <a:gd name="connsiteY12" fmla="*/ 505625 h 606722"/>
                <a:gd name="connsiteX13" fmla="*/ 531614 w 607639"/>
                <a:gd name="connsiteY13" fmla="*/ 530867 h 606722"/>
                <a:gd name="connsiteX14" fmla="*/ 506343 w 607639"/>
                <a:gd name="connsiteY14" fmla="*/ 505625 h 606722"/>
                <a:gd name="connsiteX15" fmla="*/ 476001 w 607639"/>
                <a:gd name="connsiteY15" fmla="*/ 546065 h 606722"/>
                <a:gd name="connsiteX16" fmla="*/ 455714 w 607639"/>
                <a:gd name="connsiteY16" fmla="*/ 556197 h 606722"/>
                <a:gd name="connsiteX17" fmla="*/ 440498 w 607639"/>
                <a:gd name="connsiteY17" fmla="*/ 551131 h 606722"/>
                <a:gd name="connsiteX18" fmla="*/ 435515 w 607639"/>
                <a:gd name="connsiteY18" fmla="*/ 515757 h 606722"/>
                <a:gd name="connsiteX19" fmla="*/ 481073 w 607639"/>
                <a:gd name="connsiteY19" fmla="*/ 455053 h 606722"/>
                <a:gd name="connsiteX20" fmla="*/ 455714 w 607639"/>
                <a:gd name="connsiteY20" fmla="*/ 455053 h 606722"/>
                <a:gd name="connsiteX21" fmla="*/ 430443 w 607639"/>
                <a:gd name="connsiteY21" fmla="*/ 429811 h 606722"/>
                <a:gd name="connsiteX22" fmla="*/ 455714 w 607639"/>
                <a:gd name="connsiteY22" fmla="*/ 404481 h 606722"/>
                <a:gd name="connsiteX23" fmla="*/ 157786 w 607639"/>
                <a:gd name="connsiteY23" fmla="*/ 282117 h 606722"/>
                <a:gd name="connsiteX24" fmla="*/ 175710 w 607639"/>
                <a:gd name="connsiteY24" fmla="*/ 289516 h 606722"/>
                <a:gd name="connsiteX25" fmla="*/ 317685 w 607639"/>
                <a:gd name="connsiteY25" fmla="*/ 431277 h 606722"/>
                <a:gd name="connsiteX26" fmla="*/ 317685 w 607639"/>
                <a:gd name="connsiteY26" fmla="*/ 467006 h 606722"/>
                <a:gd name="connsiteX27" fmla="*/ 245229 w 607639"/>
                <a:gd name="connsiteY27" fmla="*/ 539441 h 606722"/>
                <a:gd name="connsiteX28" fmla="*/ 227248 w 607639"/>
                <a:gd name="connsiteY28" fmla="*/ 546818 h 606722"/>
                <a:gd name="connsiteX29" fmla="*/ 209357 w 607639"/>
                <a:gd name="connsiteY29" fmla="*/ 539441 h 606722"/>
                <a:gd name="connsiteX30" fmla="*/ 206241 w 607639"/>
                <a:gd name="connsiteY30" fmla="*/ 536242 h 606722"/>
                <a:gd name="connsiteX31" fmla="*/ 144734 w 607639"/>
                <a:gd name="connsiteY31" fmla="*/ 599079 h 606722"/>
                <a:gd name="connsiteX32" fmla="*/ 126753 w 607639"/>
                <a:gd name="connsiteY32" fmla="*/ 606722 h 606722"/>
                <a:gd name="connsiteX33" fmla="*/ 126575 w 607639"/>
                <a:gd name="connsiteY33" fmla="*/ 606722 h 606722"/>
                <a:gd name="connsiteX34" fmla="*/ 108684 w 607639"/>
                <a:gd name="connsiteY34" fmla="*/ 599256 h 606722"/>
                <a:gd name="connsiteX35" fmla="*/ 7388 w 607639"/>
                <a:gd name="connsiteY35" fmla="*/ 498113 h 606722"/>
                <a:gd name="connsiteX36" fmla="*/ 0 w 607639"/>
                <a:gd name="connsiteY36" fmla="*/ 480160 h 606722"/>
                <a:gd name="connsiteX37" fmla="*/ 7655 w 607639"/>
                <a:gd name="connsiteY37" fmla="*/ 462206 h 606722"/>
                <a:gd name="connsiteX38" fmla="*/ 70587 w 607639"/>
                <a:gd name="connsiteY38" fmla="*/ 400792 h 606722"/>
                <a:gd name="connsiteX39" fmla="*/ 67382 w 607639"/>
                <a:gd name="connsiteY39" fmla="*/ 397681 h 606722"/>
                <a:gd name="connsiteX40" fmla="*/ 59994 w 607639"/>
                <a:gd name="connsiteY40" fmla="*/ 379728 h 606722"/>
                <a:gd name="connsiteX41" fmla="*/ 67382 w 607639"/>
                <a:gd name="connsiteY41" fmla="*/ 361863 h 606722"/>
                <a:gd name="connsiteX42" fmla="*/ 139927 w 607639"/>
                <a:gd name="connsiteY42" fmla="*/ 289516 h 606722"/>
                <a:gd name="connsiteX43" fmla="*/ 157786 w 607639"/>
                <a:gd name="connsiteY43" fmla="*/ 282117 h 606722"/>
                <a:gd name="connsiteX44" fmla="*/ 363724 w 607639"/>
                <a:gd name="connsiteY44" fmla="*/ 101159 h 606722"/>
                <a:gd name="connsiteX45" fmla="*/ 353254 w 607639"/>
                <a:gd name="connsiteY45" fmla="*/ 105492 h 606722"/>
                <a:gd name="connsiteX46" fmla="*/ 320945 w 607639"/>
                <a:gd name="connsiteY46" fmla="*/ 137752 h 606722"/>
                <a:gd name="connsiteX47" fmla="*/ 323793 w 607639"/>
                <a:gd name="connsiteY47" fmla="*/ 139974 h 606722"/>
                <a:gd name="connsiteX48" fmla="*/ 335898 w 607639"/>
                <a:gd name="connsiteY48" fmla="*/ 148417 h 606722"/>
                <a:gd name="connsiteX49" fmla="*/ 341149 w 607639"/>
                <a:gd name="connsiteY49" fmla="*/ 151794 h 606722"/>
                <a:gd name="connsiteX50" fmla="*/ 359930 w 607639"/>
                <a:gd name="connsiteY50" fmla="*/ 162459 h 606722"/>
                <a:gd name="connsiteX51" fmla="*/ 408439 w 607639"/>
                <a:gd name="connsiteY51" fmla="*/ 198897 h 606722"/>
                <a:gd name="connsiteX52" fmla="*/ 444933 w 607639"/>
                <a:gd name="connsiteY52" fmla="*/ 247243 h 606722"/>
                <a:gd name="connsiteX53" fmla="*/ 455614 w 607639"/>
                <a:gd name="connsiteY53" fmla="*/ 266084 h 606722"/>
                <a:gd name="connsiteX54" fmla="*/ 458907 w 607639"/>
                <a:gd name="connsiteY54" fmla="*/ 271239 h 606722"/>
                <a:gd name="connsiteX55" fmla="*/ 467452 w 607639"/>
                <a:gd name="connsiteY55" fmla="*/ 283326 h 606722"/>
                <a:gd name="connsiteX56" fmla="*/ 469677 w 607639"/>
                <a:gd name="connsiteY56" fmla="*/ 286258 h 606722"/>
                <a:gd name="connsiteX57" fmla="*/ 501987 w 607639"/>
                <a:gd name="connsiteY57" fmla="*/ 253998 h 606722"/>
                <a:gd name="connsiteX58" fmla="*/ 501987 w 607639"/>
                <a:gd name="connsiteY58" fmla="*/ 233024 h 606722"/>
                <a:gd name="connsiteX59" fmla="*/ 374260 w 607639"/>
                <a:gd name="connsiteY59" fmla="*/ 105492 h 606722"/>
                <a:gd name="connsiteX60" fmla="*/ 363724 w 607639"/>
                <a:gd name="connsiteY60" fmla="*/ 101159 h 606722"/>
                <a:gd name="connsiteX61" fmla="*/ 177209 w 607639"/>
                <a:gd name="connsiteY61" fmla="*/ 50521 h 606722"/>
                <a:gd name="connsiteX62" fmla="*/ 195096 w 607639"/>
                <a:gd name="connsiteY62" fmla="*/ 57919 h 606722"/>
                <a:gd name="connsiteX63" fmla="*/ 195096 w 607639"/>
                <a:gd name="connsiteY63" fmla="*/ 93644 h 606722"/>
                <a:gd name="connsiteX64" fmla="*/ 137075 w 607639"/>
                <a:gd name="connsiteY64" fmla="*/ 151675 h 606722"/>
                <a:gd name="connsiteX65" fmla="*/ 151936 w 607639"/>
                <a:gd name="connsiteY65" fmla="*/ 151675 h 606722"/>
                <a:gd name="connsiteX66" fmla="*/ 177209 w 607639"/>
                <a:gd name="connsiteY66" fmla="*/ 176914 h 606722"/>
                <a:gd name="connsiteX67" fmla="*/ 151936 w 607639"/>
                <a:gd name="connsiteY67" fmla="*/ 202241 h 606722"/>
                <a:gd name="connsiteX68" fmla="*/ 75939 w 607639"/>
                <a:gd name="connsiteY68" fmla="*/ 202241 h 606722"/>
                <a:gd name="connsiteX69" fmla="*/ 59387 w 607639"/>
                <a:gd name="connsiteY69" fmla="*/ 196020 h 606722"/>
                <a:gd name="connsiteX70" fmla="*/ 55916 w 607639"/>
                <a:gd name="connsiteY70" fmla="*/ 192288 h 606722"/>
                <a:gd name="connsiteX71" fmla="*/ 50755 w 607639"/>
                <a:gd name="connsiteY71" fmla="*/ 178691 h 606722"/>
                <a:gd name="connsiteX72" fmla="*/ 50666 w 607639"/>
                <a:gd name="connsiteY72" fmla="*/ 176736 h 606722"/>
                <a:gd name="connsiteX73" fmla="*/ 50666 w 607639"/>
                <a:gd name="connsiteY73" fmla="*/ 101109 h 606722"/>
                <a:gd name="connsiteX74" fmla="*/ 75939 w 607639"/>
                <a:gd name="connsiteY74" fmla="*/ 75782 h 606722"/>
                <a:gd name="connsiteX75" fmla="*/ 101301 w 607639"/>
                <a:gd name="connsiteY75" fmla="*/ 101109 h 606722"/>
                <a:gd name="connsiteX76" fmla="*/ 101301 w 607639"/>
                <a:gd name="connsiteY76" fmla="*/ 115861 h 606722"/>
                <a:gd name="connsiteX77" fmla="*/ 159322 w 607639"/>
                <a:gd name="connsiteY77" fmla="*/ 57919 h 606722"/>
                <a:gd name="connsiteX78" fmla="*/ 177209 w 607639"/>
                <a:gd name="connsiteY78" fmla="*/ 50521 h 606722"/>
                <a:gd name="connsiteX79" fmla="*/ 480892 w 607639"/>
                <a:gd name="connsiteY79" fmla="*/ 0 h 606722"/>
                <a:gd name="connsiteX80" fmla="*/ 498960 w 607639"/>
                <a:gd name="connsiteY80" fmla="*/ 7376 h 606722"/>
                <a:gd name="connsiteX81" fmla="*/ 600162 w 607639"/>
                <a:gd name="connsiteY81" fmla="*/ 108513 h 606722"/>
                <a:gd name="connsiteX82" fmla="*/ 607639 w 607639"/>
                <a:gd name="connsiteY82" fmla="*/ 126554 h 606722"/>
                <a:gd name="connsiteX83" fmla="*/ 599984 w 607639"/>
                <a:gd name="connsiteY83" fmla="*/ 144507 h 606722"/>
                <a:gd name="connsiteX84" fmla="*/ 541417 w 607639"/>
                <a:gd name="connsiteY84" fmla="*/ 201741 h 606722"/>
                <a:gd name="connsiteX85" fmla="*/ 537768 w 607639"/>
                <a:gd name="connsiteY85" fmla="*/ 289724 h 606722"/>
                <a:gd name="connsiteX86" fmla="*/ 486499 w 607639"/>
                <a:gd name="connsiteY86" fmla="*/ 340915 h 606722"/>
                <a:gd name="connsiteX87" fmla="*/ 484719 w 607639"/>
                <a:gd name="connsiteY87" fmla="*/ 342159 h 606722"/>
                <a:gd name="connsiteX88" fmla="*/ 480002 w 607639"/>
                <a:gd name="connsiteY88" fmla="*/ 345270 h 606722"/>
                <a:gd name="connsiteX89" fmla="*/ 476530 w 607639"/>
                <a:gd name="connsiteY89" fmla="*/ 346869 h 606722"/>
                <a:gd name="connsiteX90" fmla="*/ 471190 w 607639"/>
                <a:gd name="connsiteY90" fmla="*/ 347847 h 606722"/>
                <a:gd name="connsiteX91" fmla="*/ 468609 w 607639"/>
                <a:gd name="connsiteY91" fmla="*/ 348380 h 606722"/>
                <a:gd name="connsiteX92" fmla="*/ 467452 w 607639"/>
                <a:gd name="connsiteY92" fmla="*/ 348114 h 606722"/>
                <a:gd name="connsiteX93" fmla="*/ 462111 w 607639"/>
                <a:gd name="connsiteY93" fmla="*/ 347047 h 606722"/>
                <a:gd name="connsiteX94" fmla="*/ 458373 w 607639"/>
                <a:gd name="connsiteY94" fmla="*/ 345981 h 606722"/>
                <a:gd name="connsiteX95" fmla="*/ 457305 w 607639"/>
                <a:gd name="connsiteY95" fmla="*/ 345714 h 606722"/>
                <a:gd name="connsiteX96" fmla="*/ 428911 w 607639"/>
                <a:gd name="connsiteY96" fmla="*/ 331494 h 606722"/>
                <a:gd name="connsiteX97" fmla="*/ 407282 w 607639"/>
                <a:gd name="connsiteY97" fmla="*/ 335049 h 606722"/>
                <a:gd name="connsiteX98" fmla="*/ 376308 w 607639"/>
                <a:gd name="connsiteY98" fmla="*/ 365888 h 606722"/>
                <a:gd name="connsiteX99" fmla="*/ 344265 w 607639"/>
                <a:gd name="connsiteY99" fmla="*/ 379219 h 606722"/>
                <a:gd name="connsiteX100" fmla="*/ 312133 w 607639"/>
                <a:gd name="connsiteY100" fmla="*/ 365888 h 606722"/>
                <a:gd name="connsiteX101" fmla="*/ 241194 w 607639"/>
                <a:gd name="connsiteY101" fmla="*/ 295057 h 606722"/>
                <a:gd name="connsiteX102" fmla="*/ 241194 w 607639"/>
                <a:gd name="connsiteY102" fmla="*/ 230891 h 606722"/>
                <a:gd name="connsiteX103" fmla="*/ 272079 w 607639"/>
                <a:gd name="connsiteY103" fmla="*/ 200052 h 606722"/>
                <a:gd name="connsiteX104" fmla="*/ 275551 w 607639"/>
                <a:gd name="connsiteY104" fmla="*/ 178456 h 606722"/>
                <a:gd name="connsiteX105" fmla="*/ 261398 w 607639"/>
                <a:gd name="connsiteY105" fmla="*/ 150106 h 606722"/>
                <a:gd name="connsiteX106" fmla="*/ 261131 w 607639"/>
                <a:gd name="connsiteY106" fmla="*/ 149039 h 606722"/>
                <a:gd name="connsiteX107" fmla="*/ 260063 w 607639"/>
                <a:gd name="connsiteY107" fmla="*/ 145307 h 606722"/>
                <a:gd name="connsiteX108" fmla="*/ 258995 w 607639"/>
                <a:gd name="connsiteY108" fmla="*/ 139974 h 606722"/>
                <a:gd name="connsiteX109" fmla="*/ 259262 w 607639"/>
                <a:gd name="connsiteY109" fmla="*/ 136242 h 606722"/>
                <a:gd name="connsiteX110" fmla="*/ 260241 w 607639"/>
                <a:gd name="connsiteY110" fmla="*/ 130909 h 606722"/>
                <a:gd name="connsiteX111" fmla="*/ 261754 w 607639"/>
                <a:gd name="connsiteY111" fmla="*/ 127443 h 606722"/>
                <a:gd name="connsiteX112" fmla="*/ 264959 w 607639"/>
                <a:gd name="connsiteY112" fmla="*/ 122733 h 606722"/>
                <a:gd name="connsiteX113" fmla="*/ 266116 w 607639"/>
                <a:gd name="connsiteY113" fmla="*/ 120955 h 606722"/>
                <a:gd name="connsiteX114" fmla="*/ 317384 w 607639"/>
                <a:gd name="connsiteY114" fmla="*/ 69676 h 606722"/>
                <a:gd name="connsiteX115" fmla="*/ 405591 w 607639"/>
                <a:gd name="connsiteY115" fmla="*/ 66121 h 606722"/>
                <a:gd name="connsiteX116" fmla="*/ 462912 w 607639"/>
                <a:gd name="connsiteY116" fmla="*/ 7554 h 606722"/>
                <a:gd name="connsiteX117" fmla="*/ 480892 w 607639"/>
                <a:gd name="connsiteY11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07639" h="606722">
                  <a:moveTo>
                    <a:pt x="106370" y="436610"/>
                  </a:moveTo>
                  <a:lnTo>
                    <a:pt x="61329" y="480515"/>
                  </a:lnTo>
                  <a:lnTo>
                    <a:pt x="126397" y="545485"/>
                  </a:lnTo>
                  <a:lnTo>
                    <a:pt x="170369" y="500513"/>
                  </a:lnTo>
                  <a:close/>
                  <a:moveTo>
                    <a:pt x="455714" y="404481"/>
                  </a:moveTo>
                  <a:lnTo>
                    <a:pt x="531614" y="404481"/>
                  </a:lnTo>
                  <a:lnTo>
                    <a:pt x="531703" y="404481"/>
                  </a:lnTo>
                  <a:lnTo>
                    <a:pt x="531792" y="404481"/>
                  </a:lnTo>
                  <a:cubicBezTo>
                    <a:pt x="538020" y="404481"/>
                    <a:pt x="543715" y="406792"/>
                    <a:pt x="548075" y="410525"/>
                  </a:cubicBezTo>
                  <a:cubicBezTo>
                    <a:pt x="549321" y="411591"/>
                    <a:pt x="550388" y="412747"/>
                    <a:pt x="551456" y="413991"/>
                  </a:cubicBezTo>
                  <a:cubicBezTo>
                    <a:pt x="554748" y="418079"/>
                    <a:pt x="556795" y="423323"/>
                    <a:pt x="556973" y="429012"/>
                  </a:cubicBezTo>
                  <a:cubicBezTo>
                    <a:pt x="556973" y="429278"/>
                    <a:pt x="556973" y="429545"/>
                    <a:pt x="556973" y="429811"/>
                  </a:cubicBezTo>
                  <a:lnTo>
                    <a:pt x="556973" y="505625"/>
                  </a:lnTo>
                  <a:cubicBezTo>
                    <a:pt x="556973" y="519579"/>
                    <a:pt x="545673" y="530867"/>
                    <a:pt x="531614" y="530867"/>
                  </a:cubicBezTo>
                  <a:cubicBezTo>
                    <a:pt x="517644" y="530867"/>
                    <a:pt x="506343" y="519579"/>
                    <a:pt x="506343" y="505625"/>
                  </a:cubicBezTo>
                  <a:lnTo>
                    <a:pt x="476001" y="546065"/>
                  </a:lnTo>
                  <a:cubicBezTo>
                    <a:pt x="471018" y="552731"/>
                    <a:pt x="463366" y="556197"/>
                    <a:pt x="455714" y="556197"/>
                  </a:cubicBezTo>
                  <a:cubicBezTo>
                    <a:pt x="450375" y="556197"/>
                    <a:pt x="445125" y="554508"/>
                    <a:pt x="440498" y="551131"/>
                  </a:cubicBezTo>
                  <a:cubicBezTo>
                    <a:pt x="429375" y="542776"/>
                    <a:pt x="427062" y="526867"/>
                    <a:pt x="435515" y="515757"/>
                  </a:cubicBezTo>
                  <a:lnTo>
                    <a:pt x="481073" y="455053"/>
                  </a:lnTo>
                  <a:lnTo>
                    <a:pt x="455714" y="455053"/>
                  </a:lnTo>
                  <a:cubicBezTo>
                    <a:pt x="441744" y="455053"/>
                    <a:pt x="430443" y="443765"/>
                    <a:pt x="430443" y="429811"/>
                  </a:cubicBezTo>
                  <a:cubicBezTo>
                    <a:pt x="430443" y="415857"/>
                    <a:pt x="441744" y="404481"/>
                    <a:pt x="455714" y="404481"/>
                  </a:cubicBezTo>
                  <a:close/>
                  <a:moveTo>
                    <a:pt x="157786" y="282117"/>
                  </a:moveTo>
                  <a:cubicBezTo>
                    <a:pt x="164272" y="282117"/>
                    <a:pt x="170770" y="284584"/>
                    <a:pt x="175710" y="289516"/>
                  </a:cubicBezTo>
                  <a:lnTo>
                    <a:pt x="317685" y="431277"/>
                  </a:lnTo>
                  <a:cubicBezTo>
                    <a:pt x="327565" y="441142"/>
                    <a:pt x="327565" y="457140"/>
                    <a:pt x="317685" y="467006"/>
                  </a:cubicBezTo>
                  <a:lnTo>
                    <a:pt x="245229" y="539441"/>
                  </a:lnTo>
                  <a:cubicBezTo>
                    <a:pt x="240422" y="544152"/>
                    <a:pt x="234013" y="546818"/>
                    <a:pt x="227248" y="546818"/>
                  </a:cubicBezTo>
                  <a:cubicBezTo>
                    <a:pt x="220572" y="546818"/>
                    <a:pt x="214163" y="544152"/>
                    <a:pt x="209357" y="539441"/>
                  </a:cubicBezTo>
                  <a:lnTo>
                    <a:pt x="206241" y="536242"/>
                  </a:lnTo>
                  <a:lnTo>
                    <a:pt x="144734" y="599079"/>
                  </a:lnTo>
                  <a:cubicBezTo>
                    <a:pt x="140016" y="603967"/>
                    <a:pt x="133518" y="606633"/>
                    <a:pt x="126753" y="606722"/>
                  </a:cubicBezTo>
                  <a:lnTo>
                    <a:pt x="126575" y="606722"/>
                  </a:lnTo>
                  <a:cubicBezTo>
                    <a:pt x="119899" y="606722"/>
                    <a:pt x="113491" y="604056"/>
                    <a:pt x="108684" y="599256"/>
                  </a:cubicBezTo>
                  <a:lnTo>
                    <a:pt x="7388" y="498113"/>
                  </a:lnTo>
                  <a:cubicBezTo>
                    <a:pt x="2670" y="493403"/>
                    <a:pt x="0" y="486914"/>
                    <a:pt x="0" y="480160"/>
                  </a:cubicBezTo>
                  <a:cubicBezTo>
                    <a:pt x="89" y="473405"/>
                    <a:pt x="2759" y="466917"/>
                    <a:pt x="7655" y="462206"/>
                  </a:cubicBezTo>
                  <a:lnTo>
                    <a:pt x="70587" y="400792"/>
                  </a:lnTo>
                  <a:lnTo>
                    <a:pt x="67382" y="397681"/>
                  </a:lnTo>
                  <a:cubicBezTo>
                    <a:pt x="62665" y="392882"/>
                    <a:pt x="59994" y="386482"/>
                    <a:pt x="59994" y="379728"/>
                  </a:cubicBezTo>
                  <a:cubicBezTo>
                    <a:pt x="59994" y="373062"/>
                    <a:pt x="62665" y="366663"/>
                    <a:pt x="67382" y="361863"/>
                  </a:cubicBezTo>
                  <a:lnTo>
                    <a:pt x="139927" y="289516"/>
                  </a:lnTo>
                  <a:cubicBezTo>
                    <a:pt x="144823" y="284584"/>
                    <a:pt x="151299" y="282117"/>
                    <a:pt x="157786" y="282117"/>
                  </a:cubicBezTo>
                  <a:close/>
                  <a:moveTo>
                    <a:pt x="363724" y="101159"/>
                  </a:moveTo>
                  <a:cubicBezTo>
                    <a:pt x="359930" y="101159"/>
                    <a:pt x="356147" y="102604"/>
                    <a:pt x="353254" y="105492"/>
                  </a:cubicBezTo>
                  <a:lnTo>
                    <a:pt x="320945" y="137752"/>
                  </a:lnTo>
                  <a:cubicBezTo>
                    <a:pt x="321835" y="138463"/>
                    <a:pt x="322814" y="139174"/>
                    <a:pt x="323793" y="139974"/>
                  </a:cubicBezTo>
                  <a:cubicBezTo>
                    <a:pt x="327709" y="142818"/>
                    <a:pt x="331715" y="145662"/>
                    <a:pt x="335898" y="148417"/>
                  </a:cubicBezTo>
                  <a:cubicBezTo>
                    <a:pt x="337678" y="149572"/>
                    <a:pt x="339369" y="150728"/>
                    <a:pt x="341149" y="151794"/>
                  </a:cubicBezTo>
                  <a:cubicBezTo>
                    <a:pt x="347113" y="155527"/>
                    <a:pt x="353254" y="159082"/>
                    <a:pt x="359930" y="162459"/>
                  </a:cubicBezTo>
                  <a:cubicBezTo>
                    <a:pt x="376040" y="170724"/>
                    <a:pt x="392863" y="183344"/>
                    <a:pt x="408439" y="198897"/>
                  </a:cubicBezTo>
                  <a:cubicBezTo>
                    <a:pt x="424016" y="214449"/>
                    <a:pt x="436655" y="231246"/>
                    <a:pt x="444933" y="247243"/>
                  </a:cubicBezTo>
                  <a:cubicBezTo>
                    <a:pt x="448315" y="253998"/>
                    <a:pt x="451875" y="260130"/>
                    <a:pt x="455614" y="266084"/>
                  </a:cubicBezTo>
                  <a:cubicBezTo>
                    <a:pt x="456682" y="267862"/>
                    <a:pt x="457839" y="269550"/>
                    <a:pt x="458907" y="271239"/>
                  </a:cubicBezTo>
                  <a:cubicBezTo>
                    <a:pt x="461666" y="275416"/>
                    <a:pt x="464514" y="279504"/>
                    <a:pt x="467452" y="283326"/>
                  </a:cubicBezTo>
                  <a:cubicBezTo>
                    <a:pt x="468164" y="284303"/>
                    <a:pt x="468876" y="285281"/>
                    <a:pt x="469677" y="286258"/>
                  </a:cubicBezTo>
                  <a:lnTo>
                    <a:pt x="501987" y="253998"/>
                  </a:lnTo>
                  <a:cubicBezTo>
                    <a:pt x="507772" y="248221"/>
                    <a:pt x="507772" y="238800"/>
                    <a:pt x="501987" y="233024"/>
                  </a:cubicBezTo>
                  <a:lnTo>
                    <a:pt x="374260" y="105492"/>
                  </a:lnTo>
                  <a:cubicBezTo>
                    <a:pt x="371323" y="102604"/>
                    <a:pt x="367518" y="101159"/>
                    <a:pt x="363724" y="101159"/>
                  </a:cubicBezTo>
                  <a:close/>
                  <a:moveTo>
                    <a:pt x="177209" y="50521"/>
                  </a:moveTo>
                  <a:cubicBezTo>
                    <a:pt x="183683" y="50521"/>
                    <a:pt x="190157" y="52987"/>
                    <a:pt x="195096" y="57919"/>
                  </a:cubicBezTo>
                  <a:cubicBezTo>
                    <a:pt x="205063" y="67784"/>
                    <a:pt x="205063" y="83869"/>
                    <a:pt x="195096" y="93644"/>
                  </a:cubicBezTo>
                  <a:lnTo>
                    <a:pt x="137075" y="151675"/>
                  </a:lnTo>
                  <a:lnTo>
                    <a:pt x="151936" y="151675"/>
                  </a:lnTo>
                  <a:cubicBezTo>
                    <a:pt x="165908" y="151675"/>
                    <a:pt x="177209" y="162961"/>
                    <a:pt x="177209" y="176914"/>
                  </a:cubicBezTo>
                  <a:cubicBezTo>
                    <a:pt x="177209" y="190866"/>
                    <a:pt x="165908" y="202241"/>
                    <a:pt x="151936" y="202241"/>
                  </a:cubicBezTo>
                  <a:lnTo>
                    <a:pt x="75939" y="202241"/>
                  </a:lnTo>
                  <a:cubicBezTo>
                    <a:pt x="69621" y="202241"/>
                    <a:pt x="63836" y="199842"/>
                    <a:pt x="59387" y="196020"/>
                  </a:cubicBezTo>
                  <a:cubicBezTo>
                    <a:pt x="58141" y="194954"/>
                    <a:pt x="56984" y="193710"/>
                    <a:pt x="55916" y="192288"/>
                  </a:cubicBezTo>
                  <a:cubicBezTo>
                    <a:pt x="52980" y="188466"/>
                    <a:pt x="51111" y="183845"/>
                    <a:pt x="50755" y="178691"/>
                  </a:cubicBezTo>
                  <a:cubicBezTo>
                    <a:pt x="50666" y="178069"/>
                    <a:pt x="50666" y="177447"/>
                    <a:pt x="50666" y="176736"/>
                  </a:cubicBezTo>
                  <a:lnTo>
                    <a:pt x="50666" y="101109"/>
                  </a:lnTo>
                  <a:cubicBezTo>
                    <a:pt x="50666" y="87157"/>
                    <a:pt x="61968" y="75782"/>
                    <a:pt x="75939" y="75782"/>
                  </a:cubicBezTo>
                  <a:cubicBezTo>
                    <a:pt x="89910" y="75782"/>
                    <a:pt x="101301" y="87157"/>
                    <a:pt x="101301" y="101109"/>
                  </a:cubicBezTo>
                  <a:lnTo>
                    <a:pt x="101301" y="115861"/>
                  </a:lnTo>
                  <a:lnTo>
                    <a:pt x="159322" y="57919"/>
                  </a:lnTo>
                  <a:cubicBezTo>
                    <a:pt x="164261" y="52987"/>
                    <a:pt x="170735" y="50521"/>
                    <a:pt x="177209" y="50521"/>
                  </a:cubicBezTo>
                  <a:close/>
                  <a:moveTo>
                    <a:pt x="480892" y="0"/>
                  </a:moveTo>
                  <a:cubicBezTo>
                    <a:pt x="487122" y="0"/>
                    <a:pt x="494154" y="2666"/>
                    <a:pt x="498960" y="7376"/>
                  </a:cubicBezTo>
                  <a:lnTo>
                    <a:pt x="600162" y="108513"/>
                  </a:lnTo>
                  <a:cubicBezTo>
                    <a:pt x="604969" y="113312"/>
                    <a:pt x="607639" y="119800"/>
                    <a:pt x="607639" y="126554"/>
                  </a:cubicBezTo>
                  <a:cubicBezTo>
                    <a:pt x="607550" y="133309"/>
                    <a:pt x="604880" y="139708"/>
                    <a:pt x="599984" y="144507"/>
                  </a:cubicBezTo>
                  <a:lnTo>
                    <a:pt x="541417" y="201741"/>
                  </a:lnTo>
                  <a:cubicBezTo>
                    <a:pt x="562957" y="227425"/>
                    <a:pt x="561978" y="265640"/>
                    <a:pt x="537768" y="289724"/>
                  </a:cubicBezTo>
                  <a:lnTo>
                    <a:pt x="486499" y="340915"/>
                  </a:lnTo>
                  <a:cubicBezTo>
                    <a:pt x="485965" y="341537"/>
                    <a:pt x="485342" y="341715"/>
                    <a:pt x="484719" y="342159"/>
                  </a:cubicBezTo>
                  <a:cubicBezTo>
                    <a:pt x="483206" y="343403"/>
                    <a:pt x="481693" y="344470"/>
                    <a:pt x="480002" y="345270"/>
                  </a:cubicBezTo>
                  <a:cubicBezTo>
                    <a:pt x="478845" y="345892"/>
                    <a:pt x="477688" y="346425"/>
                    <a:pt x="476530" y="346869"/>
                  </a:cubicBezTo>
                  <a:cubicBezTo>
                    <a:pt x="474750" y="347403"/>
                    <a:pt x="472970" y="347669"/>
                    <a:pt x="471190" y="347847"/>
                  </a:cubicBezTo>
                  <a:cubicBezTo>
                    <a:pt x="470300" y="347936"/>
                    <a:pt x="469499" y="348380"/>
                    <a:pt x="468609" y="348380"/>
                  </a:cubicBezTo>
                  <a:cubicBezTo>
                    <a:pt x="468253" y="348380"/>
                    <a:pt x="467808" y="348114"/>
                    <a:pt x="467452" y="348114"/>
                  </a:cubicBezTo>
                  <a:cubicBezTo>
                    <a:pt x="465582" y="348025"/>
                    <a:pt x="463891" y="347580"/>
                    <a:pt x="462111" y="347047"/>
                  </a:cubicBezTo>
                  <a:cubicBezTo>
                    <a:pt x="460776" y="346692"/>
                    <a:pt x="459530" y="346514"/>
                    <a:pt x="458373" y="345981"/>
                  </a:cubicBezTo>
                  <a:cubicBezTo>
                    <a:pt x="458017" y="345892"/>
                    <a:pt x="457661" y="345892"/>
                    <a:pt x="457305" y="345714"/>
                  </a:cubicBezTo>
                  <a:lnTo>
                    <a:pt x="428911" y="331494"/>
                  </a:lnTo>
                  <a:cubicBezTo>
                    <a:pt x="421702" y="327940"/>
                    <a:pt x="412979" y="329273"/>
                    <a:pt x="407282" y="335049"/>
                  </a:cubicBezTo>
                  <a:lnTo>
                    <a:pt x="376308" y="365888"/>
                  </a:lnTo>
                  <a:cubicBezTo>
                    <a:pt x="367763" y="374509"/>
                    <a:pt x="356370" y="379219"/>
                    <a:pt x="344265" y="379219"/>
                  </a:cubicBezTo>
                  <a:cubicBezTo>
                    <a:pt x="332160" y="379219"/>
                    <a:pt x="320678" y="374509"/>
                    <a:pt x="312133" y="365888"/>
                  </a:cubicBezTo>
                  <a:lnTo>
                    <a:pt x="241194" y="295057"/>
                  </a:lnTo>
                  <a:cubicBezTo>
                    <a:pt x="223481" y="277371"/>
                    <a:pt x="223481" y="248576"/>
                    <a:pt x="241194" y="230891"/>
                  </a:cubicBezTo>
                  <a:lnTo>
                    <a:pt x="272079" y="200052"/>
                  </a:lnTo>
                  <a:cubicBezTo>
                    <a:pt x="277776" y="194364"/>
                    <a:pt x="279200" y="185655"/>
                    <a:pt x="275551" y="178456"/>
                  </a:cubicBezTo>
                  <a:lnTo>
                    <a:pt x="261398" y="150106"/>
                  </a:lnTo>
                  <a:cubicBezTo>
                    <a:pt x="261220" y="149750"/>
                    <a:pt x="261220" y="149395"/>
                    <a:pt x="261131" y="149039"/>
                  </a:cubicBezTo>
                  <a:cubicBezTo>
                    <a:pt x="260508" y="147884"/>
                    <a:pt x="260330" y="146640"/>
                    <a:pt x="260063" y="145307"/>
                  </a:cubicBezTo>
                  <a:cubicBezTo>
                    <a:pt x="259529" y="143529"/>
                    <a:pt x="259084" y="141841"/>
                    <a:pt x="258995" y="139974"/>
                  </a:cubicBezTo>
                  <a:cubicBezTo>
                    <a:pt x="258906" y="138730"/>
                    <a:pt x="259084" y="137486"/>
                    <a:pt x="259262" y="136242"/>
                  </a:cubicBezTo>
                  <a:cubicBezTo>
                    <a:pt x="259440" y="134375"/>
                    <a:pt x="259707" y="132687"/>
                    <a:pt x="260241" y="130909"/>
                  </a:cubicBezTo>
                  <a:cubicBezTo>
                    <a:pt x="260686" y="129754"/>
                    <a:pt x="261220" y="128599"/>
                    <a:pt x="261754" y="127443"/>
                  </a:cubicBezTo>
                  <a:cubicBezTo>
                    <a:pt x="262644" y="125755"/>
                    <a:pt x="263713" y="124155"/>
                    <a:pt x="264959" y="122733"/>
                  </a:cubicBezTo>
                  <a:cubicBezTo>
                    <a:pt x="265404" y="122111"/>
                    <a:pt x="265582" y="121400"/>
                    <a:pt x="266116" y="120955"/>
                  </a:cubicBezTo>
                  <a:lnTo>
                    <a:pt x="317384" y="69676"/>
                  </a:lnTo>
                  <a:cubicBezTo>
                    <a:pt x="341505" y="45592"/>
                    <a:pt x="379868" y="44525"/>
                    <a:pt x="405591" y="66121"/>
                  </a:cubicBezTo>
                  <a:lnTo>
                    <a:pt x="462912" y="7554"/>
                  </a:lnTo>
                  <a:cubicBezTo>
                    <a:pt x="467719" y="2755"/>
                    <a:pt x="474127" y="89"/>
                    <a:pt x="480892" y="0"/>
                  </a:cubicBezTo>
                  <a:close/>
                </a:path>
              </a:pathLst>
            </a:custGeom>
            <a:solidFill>
              <a:srgbClr val="41D7B4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57" name="iSḷîḋe"/>
          <p:cNvSpPr txBox="1"/>
          <p:nvPr/>
        </p:nvSpPr>
        <p:spPr>
          <a:xfrm>
            <a:off x="507407" y="2330464"/>
            <a:ext cx="3281305" cy="457489"/>
          </a:xfrm>
          <a:prstGeom prst="rect">
            <a:avLst/>
          </a:prstGeom>
          <a:solidFill>
            <a:srgbClr val="00ADFF"/>
          </a:solidFill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id-ID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采购分货</a:t>
            </a:r>
          </a:p>
        </p:txBody>
      </p:sp>
      <p:sp>
        <p:nvSpPr>
          <p:cNvPr id="58" name="iSḷîḋe"/>
          <p:cNvSpPr txBox="1"/>
          <p:nvPr/>
        </p:nvSpPr>
        <p:spPr>
          <a:xfrm>
            <a:off x="8362437" y="3143986"/>
            <a:ext cx="3281305" cy="457489"/>
          </a:xfrm>
          <a:prstGeom prst="rect">
            <a:avLst/>
          </a:prstGeom>
          <a:solidFill>
            <a:srgbClr val="41D7B4"/>
          </a:solidFill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库存分货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3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8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57" grpId="0" bldLvl="0" animBg="1"/>
      <p:bldP spid="5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408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多调拨场景在线化应用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769534" y="3414958"/>
            <a:ext cx="2761254" cy="317483"/>
            <a:chOff x="3707235" y="3720080"/>
            <a:chExt cx="2761254" cy="317483"/>
          </a:xfrm>
        </p:grpSpPr>
        <p:cxnSp>
          <p:nvCxnSpPr>
            <p:cNvPr id="6" name="直接连接符 63"/>
            <p:cNvCxnSpPr/>
            <p:nvPr/>
          </p:nvCxnSpPr>
          <p:spPr>
            <a:xfrm>
              <a:off x="3707235" y="3740717"/>
              <a:ext cx="847725" cy="276209"/>
            </a:xfrm>
            <a:prstGeom prst="line">
              <a:avLst/>
            </a:prstGeom>
            <a:noFill/>
            <a:ln w="6350" cap="flat" cmpd="sng" algn="ctr">
              <a:solidFill>
                <a:srgbClr val="41D7B4"/>
              </a:solidFill>
              <a:prstDash val="dash"/>
              <a:miter lim="800000"/>
            </a:ln>
            <a:effectLst/>
          </p:spPr>
        </p:cxnSp>
        <p:cxnSp>
          <p:nvCxnSpPr>
            <p:cNvPr id="7" name="直接连接符 64"/>
            <p:cNvCxnSpPr/>
            <p:nvPr/>
          </p:nvCxnSpPr>
          <p:spPr>
            <a:xfrm flipH="1">
              <a:off x="5723511" y="3720080"/>
              <a:ext cx="744978" cy="317483"/>
            </a:xfrm>
            <a:prstGeom prst="line">
              <a:avLst/>
            </a:prstGeom>
            <a:noFill/>
            <a:ln w="6350" cap="flat" cmpd="sng" algn="ctr">
              <a:solidFill>
                <a:srgbClr val="41D7B4"/>
              </a:solidFill>
              <a:prstDash val="dash"/>
              <a:miter lim="800000"/>
            </a:ln>
            <a:effectLst/>
          </p:spPr>
        </p:cxnSp>
      </p:grpSp>
      <p:sp>
        <p:nvSpPr>
          <p:cNvPr id="9" name="燕尾形 17"/>
          <p:cNvSpPr/>
          <p:nvPr/>
        </p:nvSpPr>
        <p:spPr>
          <a:xfrm rot="1234549">
            <a:off x="5296500" y="3067205"/>
            <a:ext cx="182880" cy="175260"/>
          </a:xfrm>
          <a:prstGeom prst="chevron">
            <a:avLst/>
          </a:prstGeom>
          <a:solidFill>
            <a:srgbClr val="41D7B4"/>
          </a:solidFill>
          <a:ln w="12700" cap="flat" cmpd="sng" algn="ctr">
            <a:solidFill>
              <a:srgbClr val="41D7B4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燕尾形 18"/>
          <p:cNvSpPr/>
          <p:nvPr/>
        </p:nvSpPr>
        <p:spPr>
          <a:xfrm rot="20150452">
            <a:off x="6915314" y="3181382"/>
            <a:ext cx="182880" cy="175260"/>
          </a:xfrm>
          <a:prstGeom prst="chevron">
            <a:avLst/>
          </a:prstGeom>
          <a:solidFill>
            <a:srgbClr val="41D7B4"/>
          </a:solidFill>
          <a:ln w="12700" cap="flat" cmpd="sng" algn="ctr">
            <a:solidFill>
              <a:srgbClr val="41D7B4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74578" y="2024846"/>
            <a:ext cx="2398343" cy="188115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直营店根据经营需要，主动向总部发起要货，总部根据商品的配送方式响应门店要货请求将货物配送给门店</a:t>
            </a:r>
          </a:p>
        </p:txBody>
      </p:sp>
      <p:sp>
        <p:nvSpPr>
          <p:cNvPr id="15" name="矩形 14"/>
          <p:cNvSpPr/>
          <p:nvPr/>
        </p:nvSpPr>
        <p:spPr>
          <a:xfrm>
            <a:off x="1083468" y="1620531"/>
            <a:ext cx="1730583" cy="44275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00AD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直营店要货</a:t>
            </a:r>
          </a:p>
        </p:txBody>
      </p:sp>
      <p:sp>
        <p:nvSpPr>
          <p:cNvPr id="17" name="矩形 16"/>
          <p:cNvSpPr/>
          <p:nvPr/>
        </p:nvSpPr>
        <p:spPr>
          <a:xfrm>
            <a:off x="3955211" y="4911034"/>
            <a:ext cx="3017002" cy="151182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加盟店根据经营需要，主动向总部发起要货，总部根据商品的配送方式响应门店要货请求将货物配销给门店</a:t>
            </a:r>
            <a:endParaRPr lang="en-US" altLang="zh-CN" sz="1600" dirty="0">
              <a:latin typeface="Heiti SC Light" panose="02000000000000000000" pitchFamily="2" charset="-128"/>
              <a:ea typeface="Heiti SC Light" panose="02000000000000000000" pitchFamily="2" charset="-128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55211" y="4468284"/>
            <a:ext cx="1826542" cy="44275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00AD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加盟店要货</a:t>
            </a:r>
          </a:p>
        </p:txBody>
      </p:sp>
      <p:sp>
        <p:nvSpPr>
          <p:cNvPr id="20" name="矩形 19"/>
          <p:cNvSpPr/>
          <p:nvPr/>
        </p:nvSpPr>
        <p:spPr>
          <a:xfrm>
            <a:off x="8140763" y="4140782"/>
            <a:ext cx="2911309" cy="151182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门店因经营需要，会向其他门店发起调拨请求，调出门店确认后将货物调拨出库，调入门店在线收货完成调拨流程</a:t>
            </a:r>
          </a:p>
        </p:txBody>
      </p:sp>
      <p:sp>
        <p:nvSpPr>
          <p:cNvPr id="21" name="矩形 20"/>
          <p:cNvSpPr/>
          <p:nvPr/>
        </p:nvSpPr>
        <p:spPr>
          <a:xfrm>
            <a:off x="8140764" y="3679769"/>
            <a:ext cx="1693428" cy="44275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00ADFF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店间调拨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714067" y="2720112"/>
            <a:ext cx="1008558" cy="869446"/>
            <a:chOff x="2486024" y="2882351"/>
            <a:chExt cx="1340045" cy="1155212"/>
          </a:xfrm>
        </p:grpSpPr>
        <p:sp>
          <p:nvSpPr>
            <p:cNvPr id="26" name="六边形 25"/>
            <p:cNvSpPr/>
            <p:nvPr/>
          </p:nvSpPr>
          <p:spPr>
            <a:xfrm>
              <a:off x="2486024" y="2882351"/>
              <a:ext cx="1340045" cy="1155212"/>
            </a:xfrm>
            <a:prstGeom prst="hexagon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六边形 33"/>
            <p:cNvSpPr/>
            <p:nvPr/>
          </p:nvSpPr>
          <p:spPr>
            <a:xfrm>
              <a:off x="2806426" y="3125462"/>
              <a:ext cx="699242" cy="695960"/>
            </a:xfrm>
            <a:custGeom>
              <a:avLst/>
              <a:gdLst>
                <a:gd name="connsiteX0" fmla="*/ 315609 w 338137"/>
                <a:gd name="connsiteY0" fmla="*/ 185737 h 336550"/>
                <a:gd name="connsiteX1" fmla="*/ 338137 w 338137"/>
                <a:gd name="connsiteY1" fmla="*/ 185737 h 336550"/>
                <a:gd name="connsiteX2" fmla="*/ 185737 w 338137"/>
                <a:gd name="connsiteY2" fmla="*/ 336550 h 336550"/>
                <a:gd name="connsiteX3" fmla="*/ 185737 w 338137"/>
                <a:gd name="connsiteY3" fmla="*/ 314256 h 336550"/>
                <a:gd name="connsiteX4" fmla="*/ 315609 w 338137"/>
                <a:gd name="connsiteY4" fmla="*/ 185737 h 336550"/>
                <a:gd name="connsiteX5" fmla="*/ 249042 w 338137"/>
                <a:gd name="connsiteY5" fmla="*/ 185737 h 336550"/>
                <a:gd name="connsiteX6" fmla="*/ 271462 w 338137"/>
                <a:gd name="connsiteY6" fmla="*/ 185737 h 336550"/>
                <a:gd name="connsiteX7" fmla="*/ 185737 w 338137"/>
                <a:gd name="connsiteY7" fmla="*/ 269875 h 336550"/>
                <a:gd name="connsiteX8" fmla="*/ 185737 w 338137"/>
                <a:gd name="connsiteY8" fmla="*/ 247870 h 336550"/>
                <a:gd name="connsiteX9" fmla="*/ 249042 w 338137"/>
                <a:gd name="connsiteY9" fmla="*/ 185737 h 336550"/>
                <a:gd name="connsiteX10" fmla="*/ 66675 w 338137"/>
                <a:gd name="connsiteY10" fmla="*/ 185737 h 336550"/>
                <a:gd name="connsiteX11" fmla="*/ 89095 w 338137"/>
                <a:gd name="connsiteY11" fmla="*/ 185737 h 336550"/>
                <a:gd name="connsiteX12" fmla="*/ 152400 w 338137"/>
                <a:gd name="connsiteY12" fmla="*/ 247870 h 336550"/>
                <a:gd name="connsiteX13" fmla="*/ 152400 w 338137"/>
                <a:gd name="connsiteY13" fmla="*/ 269875 h 336550"/>
                <a:gd name="connsiteX14" fmla="*/ 66675 w 338137"/>
                <a:gd name="connsiteY14" fmla="*/ 185737 h 336550"/>
                <a:gd name="connsiteX15" fmla="*/ 0 w 338137"/>
                <a:gd name="connsiteY15" fmla="*/ 185737 h 336550"/>
                <a:gd name="connsiteX16" fmla="*/ 22528 w 338137"/>
                <a:gd name="connsiteY16" fmla="*/ 185737 h 336550"/>
                <a:gd name="connsiteX17" fmla="*/ 152400 w 338137"/>
                <a:gd name="connsiteY17" fmla="*/ 314256 h 336550"/>
                <a:gd name="connsiteX18" fmla="*/ 152400 w 338137"/>
                <a:gd name="connsiteY18" fmla="*/ 336550 h 336550"/>
                <a:gd name="connsiteX19" fmla="*/ 0 w 338137"/>
                <a:gd name="connsiteY19" fmla="*/ 185737 h 336550"/>
                <a:gd name="connsiteX20" fmla="*/ 169069 w 338137"/>
                <a:gd name="connsiteY20" fmla="*/ 127000 h 336550"/>
                <a:gd name="connsiteX21" fmla="*/ 186045 w 338137"/>
                <a:gd name="connsiteY21" fmla="*/ 130918 h 336550"/>
                <a:gd name="connsiteX22" fmla="*/ 205633 w 338137"/>
                <a:gd name="connsiteY22" fmla="*/ 150506 h 336550"/>
                <a:gd name="connsiteX23" fmla="*/ 209550 w 338137"/>
                <a:gd name="connsiteY23" fmla="*/ 167482 h 336550"/>
                <a:gd name="connsiteX24" fmla="*/ 205633 w 338137"/>
                <a:gd name="connsiteY24" fmla="*/ 184458 h 336550"/>
                <a:gd name="connsiteX25" fmla="*/ 186045 w 338137"/>
                <a:gd name="connsiteY25" fmla="*/ 204046 h 336550"/>
                <a:gd name="connsiteX26" fmla="*/ 169069 w 338137"/>
                <a:gd name="connsiteY26" fmla="*/ 207963 h 336550"/>
                <a:gd name="connsiteX27" fmla="*/ 152093 w 338137"/>
                <a:gd name="connsiteY27" fmla="*/ 204046 h 336550"/>
                <a:gd name="connsiteX28" fmla="*/ 132505 w 338137"/>
                <a:gd name="connsiteY28" fmla="*/ 184458 h 336550"/>
                <a:gd name="connsiteX29" fmla="*/ 128587 w 338137"/>
                <a:gd name="connsiteY29" fmla="*/ 167482 h 336550"/>
                <a:gd name="connsiteX30" fmla="*/ 132505 w 338137"/>
                <a:gd name="connsiteY30" fmla="*/ 150506 h 336550"/>
                <a:gd name="connsiteX31" fmla="*/ 152093 w 338137"/>
                <a:gd name="connsiteY31" fmla="*/ 130918 h 336550"/>
                <a:gd name="connsiteX32" fmla="*/ 169069 w 338137"/>
                <a:gd name="connsiteY32" fmla="*/ 127000 h 336550"/>
                <a:gd name="connsiteX33" fmla="*/ 185737 w 338137"/>
                <a:gd name="connsiteY33" fmla="*/ 65087 h 336550"/>
                <a:gd name="connsiteX34" fmla="*/ 271462 w 338137"/>
                <a:gd name="connsiteY34" fmla="*/ 150812 h 336550"/>
                <a:gd name="connsiteX35" fmla="*/ 249042 w 338137"/>
                <a:gd name="connsiteY35" fmla="*/ 150812 h 336550"/>
                <a:gd name="connsiteX36" fmla="*/ 185737 w 338137"/>
                <a:gd name="connsiteY36" fmla="*/ 87507 h 336550"/>
                <a:gd name="connsiteX37" fmla="*/ 185737 w 338137"/>
                <a:gd name="connsiteY37" fmla="*/ 65087 h 336550"/>
                <a:gd name="connsiteX38" fmla="*/ 152400 w 338137"/>
                <a:gd name="connsiteY38" fmla="*/ 65087 h 336550"/>
                <a:gd name="connsiteX39" fmla="*/ 152400 w 338137"/>
                <a:gd name="connsiteY39" fmla="*/ 87507 h 336550"/>
                <a:gd name="connsiteX40" fmla="*/ 89095 w 338137"/>
                <a:gd name="connsiteY40" fmla="*/ 150812 h 336550"/>
                <a:gd name="connsiteX41" fmla="*/ 66675 w 338137"/>
                <a:gd name="connsiteY41" fmla="*/ 150812 h 336550"/>
                <a:gd name="connsiteX42" fmla="*/ 152400 w 338137"/>
                <a:gd name="connsiteY42" fmla="*/ 65087 h 336550"/>
                <a:gd name="connsiteX43" fmla="*/ 185737 w 338137"/>
                <a:gd name="connsiteY43" fmla="*/ 0 h 336550"/>
                <a:gd name="connsiteX44" fmla="*/ 338137 w 338137"/>
                <a:gd name="connsiteY44" fmla="*/ 150813 h 336550"/>
                <a:gd name="connsiteX45" fmla="*/ 315609 w 338137"/>
                <a:gd name="connsiteY45" fmla="*/ 150813 h 336550"/>
                <a:gd name="connsiteX46" fmla="*/ 185737 w 338137"/>
                <a:gd name="connsiteY46" fmla="*/ 22294 h 336550"/>
                <a:gd name="connsiteX47" fmla="*/ 185737 w 338137"/>
                <a:gd name="connsiteY47" fmla="*/ 0 h 336550"/>
                <a:gd name="connsiteX48" fmla="*/ 152400 w 338137"/>
                <a:gd name="connsiteY48" fmla="*/ 0 h 336550"/>
                <a:gd name="connsiteX49" fmla="*/ 152400 w 338137"/>
                <a:gd name="connsiteY49" fmla="*/ 22294 h 336550"/>
                <a:gd name="connsiteX50" fmla="*/ 22528 w 338137"/>
                <a:gd name="connsiteY50" fmla="*/ 150813 h 336550"/>
                <a:gd name="connsiteX51" fmla="*/ 0 w 338137"/>
                <a:gd name="connsiteY51" fmla="*/ 150813 h 336550"/>
                <a:gd name="connsiteX52" fmla="*/ 152400 w 338137"/>
                <a:gd name="connsiteY5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38137" h="336550">
                  <a:moveTo>
                    <a:pt x="315609" y="185737"/>
                  </a:moveTo>
                  <a:cubicBezTo>
                    <a:pt x="315609" y="185737"/>
                    <a:pt x="315609" y="185737"/>
                    <a:pt x="338137" y="185737"/>
                  </a:cubicBezTo>
                  <a:cubicBezTo>
                    <a:pt x="330186" y="265734"/>
                    <a:pt x="266576" y="328682"/>
                    <a:pt x="185737" y="336550"/>
                  </a:cubicBezTo>
                  <a:cubicBezTo>
                    <a:pt x="185737" y="336550"/>
                    <a:pt x="185737" y="336550"/>
                    <a:pt x="185737" y="314256"/>
                  </a:cubicBezTo>
                  <a:cubicBezTo>
                    <a:pt x="253323" y="306388"/>
                    <a:pt x="307657" y="252620"/>
                    <a:pt x="315609" y="185737"/>
                  </a:cubicBezTo>
                  <a:close/>
                  <a:moveTo>
                    <a:pt x="249042" y="185737"/>
                  </a:moveTo>
                  <a:cubicBezTo>
                    <a:pt x="249042" y="185737"/>
                    <a:pt x="249042" y="185737"/>
                    <a:pt x="271462" y="185737"/>
                  </a:cubicBezTo>
                  <a:cubicBezTo>
                    <a:pt x="264868" y="228453"/>
                    <a:pt x="229259" y="263403"/>
                    <a:pt x="185737" y="269875"/>
                  </a:cubicBezTo>
                  <a:cubicBezTo>
                    <a:pt x="185737" y="269875"/>
                    <a:pt x="185737" y="269875"/>
                    <a:pt x="185737" y="247870"/>
                  </a:cubicBezTo>
                  <a:cubicBezTo>
                    <a:pt x="217390" y="241398"/>
                    <a:pt x="242448" y="216804"/>
                    <a:pt x="249042" y="185737"/>
                  </a:cubicBezTo>
                  <a:close/>
                  <a:moveTo>
                    <a:pt x="66675" y="185737"/>
                  </a:moveTo>
                  <a:cubicBezTo>
                    <a:pt x="66675" y="185737"/>
                    <a:pt x="66675" y="185737"/>
                    <a:pt x="89095" y="185737"/>
                  </a:cubicBezTo>
                  <a:cubicBezTo>
                    <a:pt x="95689" y="216804"/>
                    <a:pt x="120747" y="241398"/>
                    <a:pt x="152400" y="247870"/>
                  </a:cubicBezTo>
                  <a:cubicBezTo>
                    <a:pt x="152400" y="247870"/>
                    <a:pt x="152400" y="247870"/>
                    <a:pt x="152400" y="269875"/>
                  </a:cubicBezTo>
                  <a:cubicBezTo>
                    <a:pt x="108878" y="263403"/>
                    <a:pt x="73269" y="228453"/>
                    <a:pt x="66675" y="185737"/>
                  </a:cubicBezTo>
                  <a:close/>
                  <a:moveTo>
                    <a:pt x="0" y="185737"/>
                  </a:moveTo>
                  <a:cubicBezTo>
                    <a:pt x="0" y="185737"/>
                    <a:pt x="0" y="185737"/>
                    <a:pt x="22528" y="185737"/>
                  </a:cubicBezTo>
                  <a:cubicBezTo>
                    <a:pt x="30480" y="252620"/>
                    <a:pt x="84814" y="306388"/>
                    <a:pt x="152400" y="314256"/>
                  </a:cubicBezTo>
                  <a:cubicBezTo>
                    <a:pt x="152400" y="314256"/>
                    <a:pt x="152400" y="314256"/>
                    <a:pt x="152400" y="336550"/>
                  </a:cubicBezTo>
                  <a:cubicBezTo>
                    <a:pt x="71561" y="328682"/>
                    <a:pt x="7951" y="265734"/>
                    <a:pt x="0" y="185737"/>
                  </a:cubicBezTo>
                  <a:close/>
                  <a:moveTo>
                    <a:pt x="169069" y="127000"/>
                  </a:moveTo>
                  <a:cubicBezTo>
                    <a:pt x="175598" y="127000"/>
                    <a:pt x="180821" y="128306"/>
                    <a:pt x="186045" y="130918"/>
                  </a:cubicBezTo>
                  <a:cubicBezTo>
                    <a:pt x="195186" y="134835"/>
                    <a:pt x="201715" y="141365"/>
                    <a:pt x="205633" y="150506"/>
                  </a:cubicBezTo>
                  <a:cubicBezTo>
                    <a:pt x="208244" y="155729"/>
                    <a:pt x="209550" y="160952"/>
                    <a:pt x="209550" y="167482"/>
                  </a:cubicBezTo>
                  <a:cubicBezTo>
                    <a:pt x="209550" y="174011"/>
                    <a:pt x="208244" y="179234"/>
                    <a:pt x="205633" y="184458"/>
                  </a:cubicBezTo>
                  <a:cubicBezTo>
                    <a:pt x="201715" y="193599"/>
                    <a:pt x="195186" y="200128"/>
                    <a:pt x="186045" y="204046"/>
                  </a:cubicBezTo>
                  <a:cubicBezTo>
                    <a:pt x="180821" y="206657"/>
                    <a:pt x="175598" y="207963"/>
                    <a:pt x="169069" y="207963"/>
                  </a:cubicBezTo>
                  <a:cubicBezTo>
                    <a:pt x="162539" y="207963"/>
                    <a:pt x="157316" y="206657"/>
                    <a:pt x="152093" y="204046"/>
                  </a:cubicBezTo>
                  <a:cubicBezTo>
                    <a:pt x="142952" y="200128"/>
                    <a:pt x="136422" y="193599"/>
                    <a:pt x="132505" y="184458"/>
                  </a:cubicBezTo>
                  <a:cubicBezTo>
                    <a:pt x="129893" y="179234"/>
                    <a:pt x="128587" y="174011"/>
                    <a:pt x="128587" y="167482"/>
                  </a:cubicBezTo>
                  <a:cubicBezTo>
                    <a:pt x="128587" y="160952"/>
                    <a:pt x="129893" y="155729"/>
                    <a:pt x="132505" y="150506"/>
                  </a:cubicBezTo>
                  <a:cubicBezTo>
                    <a:pt x="136422" y="141365"/>
                    <a:pt x="142952" y="134835"/>
                    <a:pt x="152093" y="130918"/>
                  </a:cubicBezTo>
                  <a:cubicBezTo>
                    <a:pt x="157316" y="128306"/>
                    <a:pt x="162539" y="127000"/>
                    <a:pt x="169069" y="127000"/>
                  </a:cubicBezTo>
                  <a:close/>
                  <a:moveTo>
                    <a:pt x="185737" y="65087"/>
                  </a:moveTo>
                  <a:cubicBezTo>
                    <a:pt x="229259" y="71681"/>
                    <a:pt x="264868" y="107290"/>
                    <a:pt x="271462" y="150812"/>
                  </a:cubicBezTo>
                  <a:cubicBezTo>
                    <a:pt x="271462" y="150812"/>
                    <a:pt x="271462" y="150812"/>
                    <a:pt x="249042" y="150812"/>
                  </a:cubicBezTo>
                  <a:cubicBezTo>
                    <a:pt x="242448" y="119159"/>
                    <a:pt x="217390" y="94101"/>
                    <a:pt x="185737" y="87507"/>
                  </a:cubicBezTo>
                  <a:cubicBezTo>
                    <a:pt x="185737" y="87507"/>
                    <a:pt x="185737" y="87507"/>
                    <a:pt x="185737" y="65087"/>
                  </a:cubicBezTo>
                  <a:close/>
                  <a:moveTo>
                    <a:pt x="152400" y="65087"/>
                  </a:moveTo>
                  <a:cubicBezTo>
                    <a:pt x="152400" y="65087"/>
                    <a:pt x="152400" y="65087"/>
                    <a:pt x="152400" y="87507"/>
                  </a:cubicBezTo>
                  <a:cubicBezTo>
                    <a:pt x="120747" y="94101"/>
                    <a:pt x="95689" y="119159"/>
                    <a:pt x="89095" y="150812"/>
                  </a:cubicBezTo>
                  <a:lnTo>
                    <a:pt x="66675" y="150812"/>
                  </a:lnTo>
                  <a:cubicBezTo>
                    <a:pt x="73269" y="107290"/>
                    <a:pt x="108878" y="71681"/>
                    <a:pt x="152400" y="65087"/>
                  </a:cubicBezTo>
                  <a:close/>
                  <a:moveTo>
                    <a:pt x="185737" y="0"/>
                  </a:moveTo>
                  <a:cubicBezTo>
                    <a:pt x="266576" y="7868"/>
                    <a:pt x="330186" y="70816"/>
                    <a:pt x="338137" y="150813"/>
                  </a:cubicBezTo>
                  <a:cubicBezTo>
                    <a:pt x="338137" y="150813"/>
                    <a:pt x="338137" y="150813"/>
                    <a:pt x="315609" y="150813"/>
                  </a:cubicBezTo>
                  <a:cubicBezTo>
                    <a:pt x="307657" y="83930"/>
                    <a:pt x="253323" y="30162"/>
                    <a:pt x="185737" y="22294"/>
                  </a:cubicBezTo>
                  <a:cubicBezTo>
                    <a:pt x="185737" y="22294"/>
                    <a:pt x="185737" y="22294"/>
                    <a:pt x="185737" y="0"/>
                  </a:cubicBezTo>
                  <a:close/>
                  <a:moveTo>
                    <a:pt x="152400" y="0"/>
                  </a:moveTo>
                  <a:cubicBezTo>
                    <a:pt x="152400" y="0"/>
                    <a:pt x="152400" y="0"/>
                    <a:pt x="152400" y="22294"/>
                  </a:cubicBezTo>
                  <a:cubicBezTo>
                    <a:pt x="84814" y="30162"/>
                    <a:pt x="30480" y="83930"/>
                    <a:pt x="22528" y="150813"/>
                  </a:cubicBezTo>
                  <a:cubicBezTo>
                    <a:pt x="22528" y="150813"/>
                    <a:pt x="22528" y="150813"/>
                    <a:pt x="0" y="150813"/>
                  </a:cubicBezTo>
                  <a:cubicBezTo>
                    <a:pt x="7951" y="70816"/>
                    <a:pt x="71561" y="7868"/>
                    <a:pt x="152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670089" y="3599115"/>
            <a:ext cx="1008558" cy="869446"/>
            <a:chOff x="4442046" y="3761354"/>
            <a:chExt cx="1340045" cy="1155212"/>
          </a:xfrm>
        </p:grpSpPr>
        <p:sp>
          <p:nvSpPr>
            <p:cNvPr id="29" name="六边形 28"/>
            <p:cNvSpPr/>
            <p:nvPr/>
          </p:nvSpPr>
          <p:spPr>
            <a:xfrm>
              <a:off x="4442046" y="3761354"/>
              <a:ext cx="1340045" cy="1155212"/>
            </a:xfrm>
            <a:prstGeom prst="hexagon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六边形 34"/>
            <p:cNvSpPr/>
            <p:nvPr/>
          </p:nvSpPr>
          <p:spPr>
            <a:xfrm>
              <a:off x="4762447" y="4009426"/>
              <a:ext cx="699242" cy="659068"/>
            </a:xfrm>
            <a:custGeom>
              <a:avLst/>
              <a:gdLst>
                <a:gd name="connsiteX0" fmla="*/ 256155 w 336853"/>
                <a:gd name="connsiteY0" fmla="*/ 263525 h 317500"/>
                <a:gd name="connsiteX1" fmla="*/ 268061 w 336853"/>
                <a:gd name="connsiteY1" fmla="*/ 299070 h 317500"/>
                <a:gd name="connsiteX2" fmla="*/ 269384 w 336853"/>
                <a:gd name="connsiteY2" fmla="*/ 303019 h 317500"/>
                <a:gd name="connsiteX3" fmla="*/ 274676 w 336853"/>
                <a:gd name="connsiteY3" fmla="*/ 289855 h 317500"/>
                <a:gd name="connsiteX4" fmla="*/ 277322 w 336853"/>
                <a:gd name="connsiteY4" fmla="*/ 272740 h 317500"/>
                <a:gd name="connsiteX5" fmla="*/ 279968 w 336853"/>
                <a:gd name="connsiteY5" fmla="*/ 289855 h 317500"/>
                <a:gd name="connsiteX6" fmla="*/ 285259 w 336853"/>
                <a:gd name="connsiteY6" fmla="*/ 303019 h 317500"/>
                <a:gd name="connsiteX7" fmla="*/ 286582 w 336853"/>
                <a:gd name="connsiteY7" fmla="*/ 299070 h 317500"/>
                <a:gd name="connsiteX8" fmla="*/ 298489 w 336853"/>
                <a:gd name="connsiteY8" fmla="*/ 263525 h 317500"/>
                <a:gd name="connsiteX9" fmla="*/ 320978 w 336853"/>
                <a:gd name="connsiteY9" fmla="*/ 275373 h 317500"/>
                <a:gd name="connsiteX10" fmla="*/ 336853 w 336853"/>
                <a:gd name="connsiteY10" fmla="*/ 317500 h 317500"/>
                <a:gd name="connsiteX11" fmla="*/ 217790 w 336853"/>
                <a:gd name="connsiteY11" fmla="*/ 317500 h 317500"/>
                <a:gd name="connsiteX12" fmla="*/ 233665 w 336853"/>
                <a:gd name="connsiteY12" fmla="*/ 275373 h 317500"/>
                <a:gd name="connsiteX13" fmla="*/ 256155 w 336853"/>
                <a:gd name="connsiteY13" fmla="*/ 263525 h 317500"/>
                <a:gd name="connsiteX14" fmla="*/ 37966 w 336853"/>
                <a:gd name="connsiteY14" fmla="*/ 263525 h 317500"/>
                <a:gd name="connsiteX15" fmla="*/ 48433 w 336853"/>
                <a:gd name="connsiteY15" fmla="*/ 299070 h 317500"/>
                <a:gd name="connsiteX16" fmla="*/ 51050 w 336853"/>
                <a:gd name="connsiteY16" fmla="*/ 303019 h 317500"/>
                <a:gd name="connsiteX17" fmla="*/ 54975 w 336853"/>
                <a:gd name="connsiteY17" fmla="*/ 289855 h 317500"/>
                <a:gd name="connsiteX18" fmla="*/ 58900 w 336853"/>
                <a:gd name="connsiteY18" fmla="*/ 272740 h 317500"/>
                <a:gd name="connsiteX19" fmla="*/ 61517 w 336853"/>
                <a:gd name="connsiteY19" fmla="*/ 289855 h 317500"/>
                <a:gd name="connsiteX20" fmla="*/ 66751 w 336853"/>
                <a:gd name="connsiteY20" fmla="*/ 303019 h 317500"/>
                <a:gd name="connsiteX21" fmla="*/ 68059 w 336853"/>
                <a:gd name="connsiteY21" fmla="*/ 299070 h 317500"/>
                <a:gd name="connsiteX22" fmla="*/ 78526 w 336853"/>
                <a:gd name="connsiteY22" fmla="*/ 263525 h 317500"/>
                <a:gd name="connsiteX23" fmla="*/ 102077 w 336853"/>
                <a:gd name="connsiteY23" fmla="*/ 275373 h 317500"/>
                <a:gd name="connsiteX24" fmla="*/ 116469 w 336853"/>
                <a:gd name="connsiteY24" fmla="*/ 317500 h 317500"/>
                <a:gd name="connsiteX25" fmla="*/ 23 w 336853"/>
                <a:gd name="connsiteY25" fmla="*/ 317500 h 317500"/>
                <a:gd name="connsiteX26" fmla="*/ 15724 w 336853"/>
                <a:gd name="connsiteY26" fmla="*/ 275373 h 317500"/>
                <a:gd name="connsiteX27" fmla="*/ 37966 w 336853"/>
                <a:gd name="connsiteY27" fmla="*/ 263525 h 317500"/>
                <a:gd name="connsiteX28" fmla="*/ 212235 w 336853"/>
                <a:gd name="connsiteY28" fmla="*/ 236538 h 317500"/>
                <a:gd name="connsiteX29" fmla="*/ 217792 w 336853"/>
                <a:gd name="connsiteY29" fmla="*/ 242888 h 317500"/>
                <a:gd name="connsiteX30" fmla="*/ 212235 w 336853"/>
                <a:gd name="connsiteY30" fmla="*/ 249238 h 317500"/>
                <a:gd name="connsiteX31" fmla="*/ 206678 w 336853"/>
                <a:gd name="connsiteY31" fmla="*/ 242888 h 317500"/>
                <a:gd name="connsiteX32" fmla="*/ 212235 w 336853"/>
                <a:gd name="connsiteY32" fmla="*/ 236538 h 317500"/>
                <a:gd name="connsiteX33" fmla="*/ 124128 w 336853"/>
                <a:gd name="connsiteY33" fmla="*/ 236538 h 317500"/>
                <a:gd name="connsiteX34" fmla="*/ 130478 w 336853"/>
                <a:gd name="connsiteY34" fmla="*/ 242888 h 317500"/>
                <a:gd name="connsiteX35" fmla="*/ 124128 w 336853"/>
                <a:gd name="connsiteY35" fmla="*/ 249238 h 317500"/>
                <a:gd name="connsiteX36" fmla="*/ 117778 w 336853"/>
                <a:gd name="connsiteY36" fmla="*/ 242888 h 317500"/>
                <a:gd name="connsiteX37" fmla="*/ 124128 w 336853"/>
                <a:gd name="connsiteY37" fmla="*/ 236538 h 317500"/>
                <a:gd name="connsiteX38" fmla="*/ 196360 w 336853"/>
                <a:gd name="connsiteY38" fmla="*/ 227013 h 317500"/>
                <a:gd name="connsiteX39" fmla="*/ 201917 w 336853"/>
                <a:gd name="connsiteY39" fmla="*/ 233363 h 317500"/>
                <a:gd name="connsiteX40" fmla="*/ 196360 w 336853"/>
                <a:gd name="connsiteY40" fmla="*/ 239713 h 317500"/>
                <a:gd name="connsiteX41" fmla="*/ 190803 w 336853"/>
                <a:gd name="connsiteY41" fmla="*/ 233363 h 317500"/>
                <a:gd name="connsiteX42" fmla="*/ 196360 w 336853"/>
                <a:gd name="connsiteY42" fmla="*/ 227013 h 317500"/>
                <a:gd name="connsiteX43" fmla="*/ 138415 w 336853"/>
                <a:gd name="connsiteY43" fmla="*/ 227013 h 317500"/>
                <a:gd name="connsiteX44" fmla="*/ 144765 w 336853"/>
                <a:gd name="connsiteY44" fmla="*/ 233363 h 317500"/>
                <a:gd name="connsiteX45" fmla="*/ 138415 w 336853"/>
                <a:gd name="connsiteY45" fmla="*/ 239713 h 317500"/>
                <a:gd name="connsiteX46" fmla="*/ 132065 w 336853"/>
                <a:gd name="connsiteY46" fmla="*/ 233363 h 317500"/>
                <a:gd name="connsiteX47" fmla="*/ 138415 w 336853"/>
                <a:gd name="connsiteY47" fmla="*/ 227013 h 317500"/>
                <a:gd name="connsiteX48" fmla="*/ 185405 w 336853"/>
                <a:gd name="connsiteY48" fmla="*/ 218758 h 317500"/>
                <a:gd name="connsiteX49" fmla="*/ 187945 w 336853"/>
                <a:gd name="connsiteY49" fmla="*/ 226378 h 317500"/>
                <a:gd name="connsiteX50" fmla="*/ 179055 w 336853"/>
                <a:gd name="connsiteY50" fmla="*/ 228918 h 317500"/>
                <a:gd name="connsiteX51" fmla="*/ 177785 w 336853"/>
                <a:gd name="connsiteY51" fmla="*/ 221298 h 317500"/>
                <a:gd name="connsiteX52" fmla="*/ 185405 w 336853"/>
                <a:gd name="connsiteY52" fmla="*/ 218758 h 317500"/>
                <a:gd name="connsiteX53" fmla="*/ 149210 w 336853"/>
                <a:gd name="connsiteY53" fmla="*/ 218758 h 317500"/>
                <a:gd name="connsiteX54" fmla="*/ 159212 w 336853"/>
                <a:gd name="connsiteY54" fmla="*/ 221298 h 317500"/>
                <a:gd name="connsiteX55" fmla="*/ 156354 w 336853"/>
                <a:gd name="connsiteY55" fmla="*/ 228918 h 317500"/>
                <a:gd name="connsiteX56" fmla="*/ 147782 w 336853"/>
                <a:gd name="connsiteY56" fmla="*/ 226378 h 317500"/>
                <a:gd name="connsiteX57" fmla="*/ 149210 w 336853"/>
                <a:gd name="connsiteY57" fmla="*/ 218758 h 317500"/>
                <a:gd name="connsiteX58" fmla="*/ 167785 w 336853"/>
                <a:gd name="connsiteY58" fmla="*/ 207963 h 317500"/>
                <a:gd name="connsiteX59" fmla="*/ 173342 w 336853"/>
                <a:gd name="connsiteY59" fmla="*/ 213520 h 317500"/>
                <a:gd name="connsiteX60" fmla="*/ 167785 w 336853"/>
                <a:gd name="connsiteY60" fmla="*/ 219077 h 317500"/>
                <a:gd name="connsiteX61" fmla="*/ 162228 w 336853"/>
                <a:gd name="connsiteY61" fmla="*/ 213520 h 317500"/>
                <a:gd name="connsiteX62" fmla="*/ 167785 w 336853"/>
                <a:gd name="connsiteY62" fmla="*/ 207963 h 317500"/>
                <a:gd name="connsiteX63" fmla="*/ 167785 w 336853"/>
                <a:gd name="connsiteY63" fmla="*/ 190500 h 317500"/>
                <a:gd name="connsiteX64" fmla="*/ 173342 w 336853"/>
                <a:gd name="connsiteY64" fmla="*/ 196850 h 317500"/>
                <a:gd name="connsiteX65" fmla="*/ 167785 w 336853"/>
                <a:gd name="connsiteY65" fmla="*/ 203200 h 317500"/>
                <a:gd name="connsiteX66" fmla="*/ 162228 w 336853"/>
                <a:gd name="connsiteY66" fmla="*/ 196850 h 317500"/>
                <a:gd name="connsiteX67" fmla="*/ 167785 w 336853"/>
                <a:gd name="connsiteY67" fmla="*/ 190500 h 317500"/>
                <a:gd name="connsiteX68" fmla="*/ 269512 w 336853"/>
                <a:gd name="connsiteY68" fmla="*/ 182286 h 317500"/>
                <a:gd name="connsiteX69" fmla="*/ 276020 w 336853"/>
                <a:gd name="connsiteY69" fmla="*/ 182286 h 317500"/>
                <a:gd name="connsiteX70" fmla="*/ 290340 w 336853"/>
                <a:gd name="connsiteY70" fmla="*/ 184906 h 317500"/>
                <a:gd name="connsiteX71" fmla="*/ 296849 w 336853"/>
                <a:gd name="connsiteY71" fmla="*/ 191458 h 317500"/>
                <a:gd name="connsiteX72" fmla="*/ 304659 w 336853"/>
                <a:gd name="connsiteY72" fmla="*/ 216354 h 317500"/>
                <a:gd name="connsiteX73" fmla="*/ 304659 w 336853"/>
                <a:gd name="connsiteY73" fmla="*/ 220285 h 317500"/>
                <a:gd name="connsiteX74" fmla="*/ 307263 w 336853"/>
                <a:gd name="connsiteY74" fmla="*/ 230767 h 317500"/>
                <a:gd name="connsiteX75" fmla="*/ 302056 w 336853"/>
                <a:gd name="connsiteY75" fmla="*/ 239940 h 317500"/>
                <a:gd name="connsiteX76" fmla="*/ 283831 w 336853"/>
                <a:gd name="connsiteY76" fmla="*/ 262215 h 317500"/>
                <a:gd name="connsiteX77" fmla="*/ 270813 w 336853"/>
                <a:gd name="connsiteY77" fmla="*/ 262215 h 317500"/>
                <a:gd name="connsiteX78" fmla="*/ 252589 w 336853"/>
                <a:gd name="connsiteY78" fmla="*/ 239940 h 317500"/>
                <a:gd name="connsiteX79" fmla="*/ 247382 w 336853"/>
                <a:gd name="connsiteY79" fmla="*/ 232078 h 317500"/>
                <a:gd name="connsiteX80" fmla="*/ 249985 w 336853"/>
                <a:gd name="connsiteY80" fmla="*/ 220285 h 317500"/>
                <a:gd name="connsiteX81" fmla="*/ 248684 w 336853"/>
                <a:gd name="connsiteY81" fmla="*/ 216354 h 317500"/>
                <a:gd name="connsiteX82" fmla="*/ 248684 w 336853"/>
                <a:gd name="connsiteY82" fmla="*/ 204561 h 317500"/>
                <a:gd name="connsiteX83" fmla="*/ 256494 w 336853"/>
                <a:gd name="connsiteY83" fmla="*/ 191458 h 317500"/>
                <a:gd name="connsiteX84" fmla="*/ 263003 w 336853"/>
                <a:gd name="connsiteY84" fmla="*/ 186217 h 317500"/>
                <a:gd name="connsiteX85" fmla="*/ 269512 w 336853"/>
                <a:gd name="connsiteY85" fmla="*/ 182286 h 317500"/>
                <a:gd name="connsiteX86" fmla="*/ 50941 w 336853"/>
                <a:gd name="connsiteY86" fmla="*/ 182286 h 317500"/>
                <a:gd name="connsiteX87" fmla="*/ 56254 w 336853"/>
                <a:gd name="connsiteY87" fmla="*/ 182286 h 317500"/>
                <a:gd name="connsiteX88" fmla="*/ 72194 w 336853"/>
                <a:gd name="connsiteY88" fmla="*/ 184906 h 317500"/>
                <a:gd name="connsiteX89" fmla="*/ 78836 w 336853"/>
                <a:gd name="connsiteY89" fmla="*/ 191458 h 317500"/>
                <a:gd name="connsiteX90" fmla="*/ 86806 w 336853"/>
                <a:gd name="connsiteY90" fmla="*/ 216354 h 317500"/>
                <a:gd name="connsiteX91" fmla="*/ 85477 w 336853"/>
                <a:gd name="connsiteY91" fmla="*/ 220285 h 317500"/>
                <a:gd name="connsiteX92" fmla="*/ 88134 w 336853"/>
                <a:gd name="connsiteY92" fmla="*/ 230767 h 317500"/>
                <a:gd name="connsiteX93" fmla="*/ 82821 w 336853"/>
                <a:gd name="connsiteY93" fmla="*/ 239940 h 317500"/>
                <a:gd name="connsiteX94" fmla="*/ 65553 w 336853"/>
                <a:gd name="connsiteY94" fmla="*/ 262215 h 317500"/>
                <a:gd name="connsiteX95" fmla="*/ 52269 w 336853"/>
                <a:gd name="connsiteY95" fmla="*/ 262215 h 317500"/>
                <a:gd name="connsiteX96" fmla="*/ 33673 w 336853"/>
                <a:gd name="connsiteY96" fmla="*/ 239940 h 317500"/>
                <a:gd name="connsiteX97" fmla="*/ 28359 w 336853"/>
                <a:gd name="connsiteY97" fmla="*/ 232078 h 317500"/>
                <a:gd name="connsiteX98" fmla="*/ 31016 w 336853"/>
                <a:gd name="connsiteY98" fmla="*/ 220285 h 317500"/>
                <a:gd name="connsiteX99" fmla="*/ 29688 w 336853"/>
                <a:gd name="connsiteY99" fmla="*/ 216354 h 317500"/>
                <a:gd name="connsiteX100" fmla="*/ 29688 w 336853"/>
                <a:gd name="connsiteY100" fmla="*/ 204561 h 317500"/>
                <a:gd name="connsiteX101" fmla="*/ 37658 w 336853"/>
                <a:gd name="connsiteY101" fmla="*/ 191458 h 317500"/>
                <a:gd name="connsiteX102" fmla="*/ 44299 w 336853"/>
                <a:gd name="connsiteY102" fmla="*/ 186217 h 317500"/>
                <a:gd name="connsiteX103" fmla="*/ 50941 w 336853"/>
                <a:gd name="connsiteY103" fmla="*/ 182286 h 317500"/>
                <a:gd name="connsiteX104" fmla="*/ 167785 w 336853"/>
                <a:gd name="connsiteY104" fmla="*/ 173038 h 317500"/>
                <a:gd name="connsiteX105" fmla="*/ 173342 w 336853"/>
                <a:gd name="connsiteY105" fmla="*/ 179388 h 317500"/>
                <a:gd name="connsiteX106" fmla="*/ 167785 w 336853"/>
                <a:gd name="connsiteY106" fmla="*/ 185738 h 317500"/>
                <a:gd name="connsiteX107" fmla="*/ 162228 w 336853"/>
                <a:gd name="connsiteY107" fmla="*/ 179388 h 317500"/>
                <a:gd name="connsiteX108" fmla="*/ 167785 w 336853"/>
                <a:gd name="connsiteY108" fmla="*/ 173038 h 317500"/>
                <a:gd name="connsiteX109" fmla="*/ 168402 w 336853"/>
                <a:gd name="connsiteY109" fmla="*/ 155575 h 317500"/>
                <a:gd name="connsiteX110" fmla="*/ 172106 w 336853"/>
                <a:gd name="connsiteY110" fmla="*/ 156986 h 317500"/>
                <a:gd name="connsiteX111" fmla="*/ 173341 w 336853"/>
                <a:gd name="connsiteY111" fmla="*/ 161219 h 317500"/>
                <a:gd name="connsiteX112" fmla="*/ 172106 w 336853"/>
                <a:gd name="connsiteY112" fmla="*/ 166864 h 317500"/>
                <a:gd name="connsiteX113" fmla="*/ 168402 w 336853"/>
                <a:gd name="connsiteY113" fmla="*/ 168275 h 317500"/>
                <a:gd name="connsiteX114" fmla="*/ 164697 w 336853"/>
                <a:gd name="connsiteY114" fmla="*/ 166864 h 317500"/>
                <a:gd name="connsiteX115" fmla="*/ 162228 w 336853"/>
                <a:gd name="connsiteY115" fmla="*/ 161219 h 317500"/>
                <a:gd name="connsiteX116" fmla="*/ 164697 w 336853"/>
                <a:gd name="connsiteY116" fmla="*/ 156986 h 317500"/>
                <a:gd name="connsiteX117" fmla="*/ 168402 w 336853"/>
                <a:gd name="connsiteY117" fmla="*/ 155575 h 317500"/>
                <a:gd name="connsiteX118" fmla="*/ 146617 w 336853"/>
                <a:gd name="connsiteY118" fmla="*/ 80963 h 317500"/>
                <a:gd name="connsiteX119" fmla="*/ 158524 w 336853"/>
                <a:gd name="connsiteY119" fmla="*/ 115191 h 317500"/>
                <a:gd name="connsiteX120" fmla="*/ 159847 w 336853"/>
                <a:gd name="connsiteY120" fmla="*/ 120457 h 317500"/>
                <a:gd name="connsiteX121" fmla="*/ 165138 w 336853"/>
                <a:gd name="connsiteY121" fmla="*/ 105976 h 317500"/>
                <a:gd name="connsiteX122" fmla="*/ 167784 w 336853"/>
                <a:gd name="connsiteY122" fmla="*/ 90178 h 317500"/>
                <a:gd name="connsiteX123" fmla="*/ 170430 w 336853"/>
                <a:gd name="connsiteY123" fmla="*/ 105976 h 317500"/>
                <a:gd name="connsiteX124" fmla="*/ 175722 w 336853"/>
                <a:gd name="connsiteY124" fmla="*/ 120457 h 317500"/>
                <a:gd name="connsiteX125" fmla="*/ 177045 w 336853"/>
                <a:gd name="connsiteY125" fmla="*/ 115191 h 317500"/>
                <a:gd name="connsiteX126" fmla="*/ 188951 w 336853"/>
                <a:gd name="connsiteY126" fmla="*/ 80963 h 317500"/>
                <a:gd name="connsiteX127" fmla="*/ 211441 w 336853"/>
                <a:gd name="connsiteY127" fmla="*/ 91494 h 317500"/>
                <a:gd name="connsiteX128" fmla="*/ 227316 w 336853"/>
                <a:gd name="connsiteY128" fmla="*/ 134938 h 317500"/>
                <a:gd name="connsiteX129" fmla="*/ 167784 w 336853"/>
                <a:gd name="connsiteY129" fmla="*/ 134938 h 317500"/>
                <a:gd name="connsiteX130" fmla="*/ 108253 w 336853"/>
                <a:gd name="connsiteY130" fmla="*/ 134938 h 317500"/>
                <a:gd name="connsiteX131" fmla="*/ 124128 w 336853"/>
                <a:gd name="connsiteY131" fmla="*/ 91494 h 317500"/>
                <a:gd name="connsiteX132" fmla="*/ 146617 w 336853"/>
                <a:gd name="connsiteY132" fmla="*/ 80963 h 317500"/>
                <a:gd name="connsiteX133" fmla="*/ 165180 w 336853"/>
                <a:gd name="connsiteY133" fmla="*/ 0 h 317500"/>
                <a:gd name="connsiteX134" fmla="*/ 180801 w 336853"/>
                <a:gd name="connsiteY134" fmla="*/ 3931 h 317500"/>
                <a:gd name="connsiteX135" fmla="*/ 187310 w 336853"/>
                <a:gd name="connsiteY135" fmla="*/ 10482 h 317500"/>
                <a:gd name="connsiteX136" fmla="*/ 195121 w 336853"/>
                <a:gd name="connsiteY136" fmla="*/ 35378 h 317500"/>
                <a:gd name="connsiteX137" fmla="*/ 195121 w 336853"/>
                <a:gd name="connsiteY137" fmla="*/ 39309 h 317500"/>
                <a:gd name="connsiteX138" fmla="*/ 196422 w 336853"/>
                <a:gd name="connsiteY138" fmla="*/ 49792 h 317500"/>
                <a:gd name="connsiteX139" fmla="*/ 192517 w 336853"/>
                <a:gd name="connsiteY139" fmla="*/ 58964 h 317500"/>
                <a:gd name="connsiteX140" fmla="*/ 174293 w 336853"/>
                <a:gd name="connsiteY140" fmla="*/ 81239 h 317500"/>
                <a:gd name="connsiteX141" fmla="*/ 161275 w 336853"/>
                <a:gd name="connsiteY141" fmla="*/ 81239 h 317500"/>
                <a:gd name="connsiteX142" fmla="*/ 143050 w 336853"/>
                <a:gd name="connsiteY142" fmla="*/ 58964 h 317500"/>
                <a:gd name="connsiteX143" fmla="*/ 137843 w 336853"/>
                <a:gd name="connsiteY143" fmla="*/ 49792 h 317500"/>
                <a:gd name="connsiteX144" fmla="*/ 140447 w 336853"/>
                <a:gd name="connsiteY144" fmla="*/ 39309 h 317500"/>
                <a:gd name="connsiteX145" fmla="*/ 139145 w 336853"/>
                <a:gd name="connsiteY145" fmla="*/ 35378 h 317500"/>
                <a:gd name="connsiteX146" fmla="*/ 139145 w 336853"/>
                <a:gd name="connsiteY146" fmla="*/ 23585 h 317500"/>
                <a:gd name="connsiteX147" fmla="*/ 146956 w 336853"/>
                <a:gd name="connsiteY147" fmla="*/ 10482 h 317500"/>
                <a:gd name="connsiteX148" fmla="*/ 153464 w 336853"/>
                <a:gd name="connsiteY148" fmla="*/ 5241 h 317500"/>
                <a:gd name="connsiteX149" fmla="*/ 159973 w 336853"/>
                <a:gd name="connsiteY149" fmla="*/ 1310 h 317500"/>
                <a:gd name="connsiteX150" fmla="*/ 165180 w 336853"/>
                <a:gd name="connsiteY150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336853" h="317500">
                  <a:moveTo>
                    <a:pt x="256155" y="263525"/>
                  </a:moveTo>
                  <a:cubicBezTo>
                    <a:pt x="256155" y="263525"/>
                    <a:pt x="256155" y="263525"/>
                    <a:pt x="268061" y="299070"/>
                  </a:cubicBezTo>
                  <a:cubicBezTo>
                    <a:pt x="268061" y="299070"/>
                    <a:pt x="268061" y="299070"/>
                    <a:pt x="269384" y="303019"/>
                  </a:cubicBezTo>
                  <a:cubicBezTo>
                    <a:pt x="269384" y="303019"/>
                    <a:pt x="269384" y="303019"/>
                    <a:pt x="274676" y="289855"/>
                  </a:cubicBezTo>
                  <a:cubicBezTo>
                    <a:pt x="262770" y="274057"/>
                    <a:pt x="274676" y="272740"/>
                    <a:pt x="277322" y="272740"/>
                  </a:cubicBezTo>
                  <a:cubicBezTo>
                    <a:pt x="279968" y="272740"/>
                    <a:pt x="291874" y="274057"/>
                    <a:pt x="279968" y="289855"/>
                  </a:cubicBezTo>
                  <a:cubicBezTo>
                    <a:pt x="279968" y="289855"/>
                    <a:pt x="279968" y="289855"/>
                    <a:pt x="285259" y="303019"/>
                  </a:cubicBezTo>
                  <a:cubicBezTo>
                    <a:pt x="285259" y="303019"/>
                    <a:pt x="285259" y="303019"/>
                    <a:pt x="286582" y="299070"/>
                  </a:cubicBezTo>
                  <a:cubicBezTo>
                    <a:pt x="286582" y="299070"/>
                    <a:pt x="286582" y="299070"/>
                    <a:pt x="298489" y="263525"/>
                  </a:cubicBezTo>
                  <a:cubicBezTo>
                    <a:pt x="298489" y="263525"/>
                    <a:pt x="306426" y="268791"/>
                    <a:pt x="320978" y="275373"/>
                  </a:cubicBezTo>
                  <a:cubicBezTo>
                    <a:pt x="336853" y="280639"/>
                    <a:pt x="336853" y="293804"/>
                    <a:pt x="336853" y="317500"/>
                  </a:cubicBezTo>
                  <a:cubicBezTo>
                    <a:pt x="336853" y="317500"/>
                    <a:pt x="336853" y="317500"/>
                    <a:pt x="217790" y="317500"/>
                  </a:cubicBezTo>
                  <a:cubicBezTo>
                    <a:pt x="219113" y="293804"/>
                    <a:pt x="217790" y="280639"/>
                    <a:pt x="233665" y="275373"/>
                  </a:cubicBezTo>
                  <a:cubicBezTo>
                    <a:pt x="248217" y="268791"/>
                    <a:pt x="256155" y="263525"/>
                    <a:pt x="256155" y="263525"/>
                  </a:cubicBezTo>
                  <a:close/>
                  <a:moveTo>
                    <a:pt x="37966" y="263525"/>
                  </a:moveTo>
                  <a:cubicBezTo>
                    <a:pt x="37966" y="263525"/>
                    <a:pt x="37966" y="263525"/>
                    <a:pt x="48433" y="299070"/>
                  </a:cubicBezTo>
                  <a:cubicBezTo>
                    <a:pt x="48433" y="299070"/>
                    <a:pt x="48433" y="299070"/>
                    <a:pt x="51050" y="303019"/>
                  </a:cubicBezTo>
                  <a:cubicBezTo>
                    <a:pt x="51050" y="303019"/>
                    <a:pt x="51050" y="303019"/>
                    <a:pt x="54975" y="289855"/>
                  </a:cubicBezTo>
                  <a:cubicBezTo>
                    <a:pt x="44508" y="274057"/>
                    <a:pt x="56284" y="272740"/>
                    <a:pt x="58900" y="272740"/>
                  </a:cubicBezTo>
                  <a:cubicBezTo>
                    <a:pt x="60209" y="272740"/>
                    <a:pt x="73293" y="274057"/>
                    <a:pt x="61517" y="289855"/>
                  </a:cubicBezTo>
                  <a:cubicBezTo>
                    <a:pt x="61517" y="289855"/>
                    <a:pt x="61517" y="289855"/>
                    <a:pt x="66751" y="303019"/>
                  </a:cubicBezTo>
                  <a:cubicBezTo>
                    <a:pt x="66751" y="303019"/>
                    <a:pt x="66751" y="303019"/>
                    <a:pt x="68059" y="299070"/>
                  </a:cubicBezTo>
                  <a:cubicBezTo>
                    <a:pt x="68059" y="299070"/>
                    <a:pt x="68059" y="299070"/>
                    <a:pt x="78526" y="263525"/>
                  </a:cubicBezTo>
                  <a:cubicBezTo>
                    <a:pt x="78526" y="263525"/>
                    <a:pt x="87685" y="268791"/>
                    <a:pt x="102077" y="275373"/>
                  </a:cubicBezTo>
                  <a:cubicBezTo>
                    <a:pt x="117778" y="280639"/>
                    <a:pt x="116469" y="293804"/>
                    <a:pt x="116469" y="317500"/>
                  </a:cubicBezTo>
                  <a:cubicBezTo>
                    <a:pt x="116469" y="317500"/>
                    <a:pt x="116469" y="317500"/>
                    <a:pt x="23" y="317500"/>
                  </a:cubicBezTo>
                  <a:cubicBezTo>
                    <a:pt x="23" y="293804"/>
                    <a:pt x="-1285" y="280639"/>
                    <a:pt x="15724" y="275373"/>
                  </a:cubicBezTo>
                  <a:cubicBezTo>
                    <a:pt x="30116" y="268791"/>
                    <a:pt x="37966" y="263525"/>
                    <a:pt x="37966" y="263525"/>
                  </a:cubicBezTo>
                  <a:close/>
                  <a:moveTo>
                    <a:pt x="212235" y="236538"/>
                  </a:moveTo>
                  <a:cubicBezTo>
                    <a:pt x="215304" y="236538"/>
                    <a:pt x="217792" y="239381"/>
                    <a:pt x="217792" y="242888"/>
                  </a:cubicBezTo>
                  <a:cubicBezTo>
                    <a:pt x="217792" y="246395"/>
                    <a:pt x="215304" y="249238"/>
                    <a:pt x="212235" y="249238"/>
                  </a:cubicBezTo>
                  <a:cubicBezTo>
                    <a:pt x="209166" y="249238"/>
                    <a:pt x="206678" y="246395"/>
                    <a:pt x="206678" y="242888"/>
                  </a:cubicBezTo>
                  <a:cubicBezTo>
                    <a:pt x="206678" y="239381"/>
                    <a:pt x="209166" y="236538"/>
                    <a:pt x="212235" y="236538"/>
                  </a:cubicBezTo>
                  <a:close/>
                  <a:moveTo>
                    <a:pt x="124128" y="236538"/>
                  </a:moveTo>
                  <a:cubicBezTo>
                    <a:pt x="127635" y="236538"/>
                    <a:pt x="130478" y="239381"/>
                    <a:pt x="130478" y="242888"/>
                  </a:cubicBezTo>
                  <a:cubicBezTo>
                    <a:pt x="130478" y="246395"/>
                    <a:pt x="127635" y="249238"/>
                    <a:pt x="124128" y="249238"/>
                  </a:cubicBezTo>
                  <a:cubicBezTo>
                    <a:pt x="120621" y="249238"/>
                    <a:pt x="117778" y="246395"/>
                    <a:pt x="117778" y="242888"/>
                  </a:cubicBezTo>
                  <a:cubicBezTo>
                    <a:pt x="117778" y="239381"/>
                    <a:pt x="120621" y="236538"/>
                    <a:pt x="124128" y="236538"/>
                  </a:cubicBezTo>
                  <a:close/>
                  <a:moveTo>
                    <a:pt x="196360" y="227013"/>
                  </a:moveTo>
                  <a:cubicBezTo>
                    <a:pt x="199429" y="227013"/>
                    <a:pt x="201917" y="229856"/>
                    <a:pt x="201917" y="233363"/>
                  </a:cubicBezTo>
                  <a:cubicBezTo>
                    <a:pt x="201917" y="236870"/>
                    <a:pt x="199429" y="239713"/>
                    <a:pt x="196360" y="239713"/>
                  </a:cubicBezTo>
                  <a:cubicBezTo>
                    <a:pt x="193291" y="239713"/>
                    <a:pt x="190803" y="236870"/>
                    <a:pt x="190803" y="233363"/>
                  </a:cubicBezTo>
                  <a:cubicBezTo>
                    <a:pt x="190803" y="229856"/>
                    <a:pt x="193291" y="227013"/>
                    <a:pt x="196360" y="227013"/>
                  </a:cubicBezTo>
                  <a:close/>
                  <a:moveTo>
                    <a:pt x="138415" y="227013"/>
                  </a:moveTo>
                  <a:cubicBezTo>
                    <a:pt x="141922" y="227013"/>
                    <a:pt x="144765" y="229856"/>
                    <a:pt x="144765" y="233363"/>
                  </a:cubicBezTo>
                  <a:cubicBezTo>
                    <a:pt x="144765" y="236870"/>
                    <a:pt x="141922" y="239713"/>
                    <a:pt x="138415" y="239713"/>
                  </a:cubicBezTo>
                  <a:cubicBezTo>
                    <a:pt x="134908" y="239713"/>
                    <a:pt x="132065" y="236870"/>
                    <a:pt x="132065" y="233363"/>
                  </a:cubicBezTo>
                  <a:cubicBezTo>
                    <a:pt x="132065" y="229856"/>
                    <a:pt x="134908" y="227013"/>
                    <a:pt x="138415" y="227013"/>
                  </a:cubicBezTo>
                  <a:close/>
                  <a:moveTo>
                    <a:pt x="185405" y="218758"/>
                  </a:moveTo>
                  <a:cubicBezTo>
                    <a:pt x="187945" y="221298"/>
                    <a:pt x="189215" y="223838"/>
                    <a:pt x="187945" y="226378"/>
                  </a:cubicBezTo>
                  <a:cubicBezTo>
                    <a:pt x="185405" y="230188"/>
                    <a:pt x="182865" y="230188"/>
                    <a:pt x="179055" y="228918"/>
                  </a:cubicBezTo>
                  <a:cubicBezTo>
                    <a:pt x="176515" y="226378"/>
                    <a:pt x="176515" y="223838"/>
                    <a:pt x="177785" y="221298"/>
                  </a:cubicBezTo>
                  <a:cubicBezTo>
                    <a:pt x="179055" y="217488"/>
                    <a:pt x="182865" y="217488"/>
                    <a:pt x="185405" y="218758"/>
                  </a:cubicBezTo>
                  <a:close/>
                  <a:moveTo>
                    <a:pt x="149210" y="218758"/>
                  </a:moveTo>
                  <a:cubicBezTo>
                    <a:pt x="152068" y="217488"/>
                    <a:pt x="156354" y="217488"/>
                    <a:pt x="159212" y="221298"/>
                  </a:cubicBezTo>
                  <a:cubicBezTo>
                    <a:pt x="160641" y="223838"/>
                    <a:pt x="159212" y="226378"/>
                    <a:pt x="156354" y="228918"/>
                  </a:cubicBezTo>
                  <a:cubicBezTo>
                    <a:pt x="153497" y="230188"/>
                    <a:pt x="149210" y="230188"/>
                    <a:pt x="147782" y="226378"/>
                  </a:cubicBezTo>
                  <a:cubicBezTo>
                    <a:pt x="146353" y="223838"/>
                    <a:pt x="146353" y="221298"/>
                    <a:pt x="149210" y="218758"/>
                  </a:cubicBezTo>
                  <a:close/>
                  <a:moveTo>
                    <a:pt x="167785" y="207963"/>
                  </a:moveTo>
                  <a:cubicBezTo>
                    <a:pt x="170854" y="207963"/>
                    <a:pt x="173342" y="210451"/>
                    <a:pt x="173342" y="213520"/>
                  </a:cubicBezTo>
                  <a:cubicBezTo>
                    <a:pt x="173342" y="216589"/>
                    <a:pt x="170854" y="219077"/>
                    <a:pt x="167785" y="219077"/>
                  </a:cubicBezTo>
                  <a:cubicBezTo>
                    <a:pt x="164716" y="219077"/>
                    <a:pt x="162228" y="216589"/>
                    <a:pt x="162228" y="213520"/>
                  </a:cubicBezTo>
                  <a:cubicBezTo>
                    <a:pt x="162228" y="210451"/>
                    <a:pt x="164716" y="207963"/>
                    <a:pt x="167785" y="207963"/>
                  </a:cubicBezTo>
                  <a:close/>
                  <a:moveTo>
                    <a:pt x="167785" y="190500"/>
                  </a:moveTo>
                  <a:cubicBezTo>
                    <a:pt x="170854" y="190500"/>
                    <a:pt x="173342" y="193343"/>
                    <a:pt x="173342" y="196850"/>
                  </a:cubicBezTo>
                  <a:cubicBezTo>
                    <a:pt x="173342" y="200357"/>
                    <a:pt x="170854" y="203200"/>
                    <a:pt x="167785" y="203200"/>
                  </a:cubicBezTo>
                  <a:cubicBezTo>
                    <a:pt x="164716" y="203200"/>
                    <a:pt x="162228" y="200357"/>
                    <a:pt x="162228" y="196850"/>
                  </a:cubicBezTo>
                  <a:cubicBezTo>
                    <a:pt x="162228" y="193343"/>
                    <a:pt x="164716" y="190500"/>
                    <a:pt x="167785" y="190500"/>
                  </a:cubicBezTo>
                  <a:close/>
                  <a:moveTo>
                    <a:pt x="269512" y="182286"/>
                  </a:moveTo>
                  <a:cubicBezTo>
                    <a:pt x="270813" y="182286"/>
                    <a:pt x="273417" y="182286"/>
                    <a:pt x="276020" y="182286"/>
                  </a:cubicBezTo>
                  <a:cubicBezTo>
                    <a:pt x="281228" y="180975"/>
                    <a:pt x="286435" y="182286"/>
                    <a:pt x="290340" y="184906"/>
                  </a:cubicBezTo>
                  <a:cubicBezTo>
                    <a:pt x="295547" y="187527"/>
                    <a:pt x="296849" y="191458"/>
                    <a:pt x="296849" y="191458"/>
                  </a:cubicBezTo>
                  <a:cubicBezTo>
                    <a:pt x="296849" y="191458"/>
                    <a:pt x="309866" y="192768"/>
                    <a:pt x="304659" y="216354"/>
                  </a:cubicBezTo>
                  <a:cubicBezTo>
                    <a:pt x="304659" y="217664"/>
                    <a:pt x="304659" y="218974"/>
                    <a:pt x="304659" y="220285"/>
                  </a:cubicBezTo>
                  <a:cubicBezTo>
                    <a:pt x="307263" y="220285"/>
                    <a:pt x="309866" y="221595"/>
                    <a:pt x="307263" y="230767"/>
                  </a:cubicBezTo>
                  <a:cubicBezTo>
                    <a:pt x="304659" y="238629"/>
                    <a:pt x="303357" y="239940"/>
                    <a:pt x="302056" y="239940"/>
                  </a:cubicBezTo>
                  <a:cubicBezTo>
                    <a:pt x="300754" y="249112"/>
                    <a:pt x="294245" y="258284"/>
                    <a:pt x="283831" y="262215"/>
                  </a:cubicBezTo>
                  <a:cubicBezTo>
                    <a:pt x="279926" y="263525"/>
                    <a:pt x="274719" y="263525"/>
                    <a:pt x="270813" y="262215"/>
                  </a:cubicBezTo>
                  <a:cubicBezTo>
                    <a:pt x="260399" y="258284"/>
                    <a:pt x="253891" y="249112"/>
                    <a:pt x="252589" y="239940"/>
                  </a:cubicBezTo>
                  <a:cubicBezTo>
                    <a:pt x="251287" y="239940"/>
                    <a:pt x="249985" y="238629"/>
                    <a:pt x="247382" y="232078"/>
                  </a:cubicBezTo>
                  <a:cubicBezTo>
                    <a:pt x="244778" y="221595"/>
                    <a:pt x="247382" y="220285"/>
                    <a:pt x="249985" y="220285"/>
                  </a:cubicBezTo>
                  <a:cubicBezTo>
                    <a:pt x="249985" y="218974"/>
                    <a:pt x="249985" y="217664"/>
                    <a:pt x="248684" y="216354"/>
                  </a:cubicBezTo>
                  <a:cubicBezTo>
                    <a:pt x="248684" y="212423"/>
                    <a:pt x="248684" y="208492"/>
                    <a:pt x="248684" y="204561"/>
                  </a:cubicBezTo>
                  <a:cubicBezTo>
                    <a:pt x="249985" y="199320"/>
                    <a:pt x="252589" y="195389"/>
                    <a:pt x="256494" y="191458"/>
                  </a:cubicBezTo>
                  <a:cubicBezTo>
                    <a:pt x="257796" y="190147"/>
                    <a:pt x="260399" y="187527"/>
                    <a:pt x="263003" y="186217"/>
                  </a:cubicBezTo>
                  <a:cubicBezTo>
                    <a:pt x="264305" y="184906"/>
                    <a:pt x="266908" y="183596"/>
                    <a:pt x="269512" y="182286"/>
                  </a:cubicBezTo>
                  <a:close/>
                  <a:moveTo>
                    <a:pt x="50941" y="182286"/>
                  </a:moveTo>
                  <a:cubicBezTo>
                    <a:pt x="52269" y="182286"/>
                    <a:pt x="54926" y="182286"/>
                    <a:pt x="56254" y="182286"/>
                  </a:cubicBezTo>
                  <a:cubicBezTo>
                    <a:pt x="62896" y="180975"/>
                    <a:pt x="68209" y="182286"/>
                    <a:pt x="72194" y="184906"/>
                  </a:cubicBezTo>
                  <a:cubicBezTo>
                    <a:pt x="77507" y="187527"/>
                    <a:pt x="78836" y="191458"/>
                    <a:pt x="78836" y="191458"/>
                  </a:cubicBezTo>
                  <a:cubicBezTo>
                    <a:pt x="78836" y="191458"/>
                    <a:pt x="90791" y="192768"/>
                    <a:pt x="86806" y="216354"/>
                  </a:cubicBezTo>
                  <a:cubicBezTo>
                    <a:pt x="86806" y="217664"/>
                    <a:pt x="86806" y="218974"/>
                    <a:pt x="85477" y="220285"/>
                  </a:cubicBezTo>
                  <a:cubicBezTo>
                    <a:pt x="88134" y="220285"/>
                    <a:pt x="90791" y="221595"/>
                    <a:pt x="88134" y="230767"/>
                  </a:cubicBezTo>
                  <a:cubicBezTo>
                    <a:pt x="86806" y="238629"/>
                    <a:pt x="84149" y="239940"/>
                    <a:pt x="82821" y="239940"/>
                  </a:cubicBezTo>
                  <a:cubicBezTo>
                    <a:pt x="81492" y="249112"/>
                    <a:pt x="74851" y="258284"/>
                    <a:pt x="65553" y="262215"/>
                  </a:cubicBezTo>
                  <a:cubicBezTo>
                    <a:pt x="60239" y="263525"/>
                    <a:pt x="56254" y="263525"/>
                    <a:pt x="52269" y="262215"/>
                  </a:cubicBezTo>
                  <a:cubicBezTo>
                    <a:pt x="41643" y="258284"/>
                    <a:pt x="35001" y="249112"/>
                    <a:pt x="33673" y="239940"/>
                  </a:cubicBezTo>
                  <a:cubicBezTo>
                    <a:pt x="32344" y="239940"/>
                    <a:pt x="29688" y="238629"/>
                    <a:pt x="28359" y="232078"/>
                  </a:cubicBezTo>
                  <a:cubicBezTo>
                    <a:pt x="25703" y="221595"/>
                    <a:pt x="28359" y="220285"/>
                    <a:pt x="31016" y="220285"/>
                  </a:cubicBezTo>
                  <a:cubicBezTo>
                    <a:pt x="31016" y="218974"/>
                    <a:pt x="29688" y="217664"/>
                    <a:pt x="29688" y="216354"/>
                  </a:cubicBezTo>
                  <a:cubicBezTo>
                    <a:pt x="28359" y="212423"/>
                    <a:pt x="28359" y="208492"/>
                    <a:pt x="29688" y="204561"/>
                  </a:cubicBezTo>
                  <a:cubicBezTo>
                    <a:pt x="31016" y="199320"/>
                    <a:pt x="33673" y="195389"/>
                    <a:pt x="37658" y="191458"/>
                  </a:cubicBezTo>
                  <a:cubicBezTo>
                    <a:pt x="38986" y="190147"/>
                    <a:pt x="41643" y="187527"/>
                    <a:pt x="44299" y="186217"/>
                  </a:cubicBezTo>
                  <a:cubicBezTo>
                    <a:pt x="45628" y="184906"/>
                    <a:pt x="48284" y="183596"/>
                    <a:pt x="50941" y="182286"/>
                  </a:cubicBezTo>
                  <a:close/>
                  <a:moveTo>
                    <a:pt x="167785" y="173038"/>
                  </a:moveTo>
                  <a:cubicBezTo>
                    <a:pt x="170854" y="173038"/>
                    <a:pt x="173342" y="175881"/>
                    <a:pt x="173342" y="179388"/>
                  </a:cubicBezTo>
                  <a:cubicBezTo>
                    <a:pt x="173342" y="182895"/>
                    <a:pt x="170854" y="185738"/>
                    <a:pt x="167785" y="185738"/>
                  </a:cubicBezTo>
                  <a:cubicBezTo>
                    <a:pt x="164716" y="185738"/>
                    <a:pt x="162228" y="182895"/>
                    <a:pt x="162228" y="179388"/>
                  </a:cubicBezTo>
                  <a:cubicBezTo>
                    <a:pt x="162228" y="175881"/>
                    <a:pt x="164716" y="173038"/>
                    <a:pt x="167785" y="173038"/>
                  </a:cubicBezTo>
                  <a:close/>
                  <a:moveTo>
                    <a:pt x="168402" y="155575"/>
                  </a:moveTo>
                  <a:cubicBezTo>
                    <a:pt x="169636" y="155575"/>
                    <a:pt x="170871" y="155575"/>
                    <a:pt x="172106" y="156986"/>
                  </a:cubicBezTo>
                  <a:cubicBezTo>
                    <a:pt x="173341" y="158397"/>
                    <a:pt x="173341" y="159808"/>
                    <a:pt x="173341" y="161219"/>
                  </a:cubicBezTo>
                  <a:cubicBezTo>
                    <a:pt x="173341" y="164041"/>
                    <a:pt x="173341" y="165453"/>
                    <a:pt x="172106" y="166864"/>
                  </a:cubicBezTo>
                  <a:cubicBezTo>
                    <a:pt x="170871" y="166864"/>
                    <a:pt x="169636" y="168275"/>
                    <a:pt x="168402" y="168275"/>
                  </a:cubicBezTo>
                  <a:cubicBezTo>
                    <a:pt x="167167" y="168275"/>
                    <a:pt x="165932" y="166864"/>
                    <a:pt x="164697" y="166864"/>
                  </a:cubicBezTo>
                  <a:cubicBezTo>
                    <a:pt x="163463" y="165453"/>
                    <a:pt x="162228" y="164041"/>
                    <a:pt x="162228" y="161219"/>
                  </a:cubicBezTo>
                  <a:cubicBezTo>
                    <a:pt x="162228" y="159808"/>
                    <a:pt x="163463" y="158397"/>
                    <a:pt x="164697" y="156986"/>
                  </a:cubicBezTo>
                  <a:cubicBezTo>
                    <a:pt x="165932" y="155575"/>
                    <a:pt x="167167" y="155575"/>
                    <a:pt x="168402" y="155575"/>
                  </a:cubicBezTo>
                  <a:close/>
                  <a:moveTo>
                    <a:pt x="146617" y="80963"/>
                  </a:moveTo>
                  <a:cubicBezTo>
                    <a:pt x="146617" y="80963"/>
                    <a:pt x="146617" y="80963"/>
                    <a:pt x="158524" y="115191"/>
                  </a:cubicBezTo>
                  <a:cubicBezTo>
                    <a:pt x="158524" y="115191"/>
                    <a:pt x="158524" y="115191"/>
                    <a:pt x="159847" y="120457"/>
                  </a:cubicBezTo>
                  <a:cubicBezTo>
                    <a:pt x="159847" y="120457"/>
                    <a:pt x="159847" y="120457"/>
                    <a:pt x="165138" y="105976"/>
                  </a:cubicBezTo>
                  <a:cubicBezTo>
                    <a:pt x="153232" y="90178"/>
                    <a:pt x="165138" y="90178"/>
                    <a:pt x="167784" y="90178"/>
                  </a:cubicBezTo>
                  <a:cubicBezTo>
                    <a:pt x="170430" y="90178"/>
                    <a:pt x="182336" y="90178"/>
                    <a:pt x="170430" y="105976"/>
                  </a:cubicBezTo>
                  <a:cubicBezTo>
                    <a:pt x="170430" y="105976"/>
                    <a:pt x="170430" y="105976"/>
                    <a:pt x="175722" y="120457"/>
                  </a:cubicBezTo>
                  <a:cubicBezTo>
                    <a:pt x="175722" y="120457"/>
                    <a:pt x="175722" y="120457"/>
                    <a:pt x="177045" y="115191"/>
                  </a:cubicBezTo>
                  <a:cubicBezTo>
                    <a:pt x="177045" y="115191"/>
                    <a:pt x="177045" y="115191"/>
                    <a:pt x="188951" y="80963"/>
                  </a:cubicBezTo>
                  <a:cubicBezTo>
                    <a:pt x="188951" y="80963"/>
                    <a:pt x="196889" y="86229"/>
                    <a:pt x="211441" y="91494"/>
                  </a:cubicBezTo>
                  <a:cubicBezTo>
                    <a:pt x="227316" y="98077"/>
                    <a:pt x="225993" y="111241"/>
                    <a:pt x="227316" y="134938"/>
                  </a:cubicBezTo>
                  <a:cubicBezTo>
                    <a:pt x="227316" y="134938"/>
                    <a:pt x="227316" y="134938"/>
                    <a:pt x="167784" y="134938"/>
                  </a:cubicBezTo>
                  <a:lnTo>
                    <a:pt x="108253" y="134938"/>
                  </a:lnTo>
                  <a:cubicBezTo>
                    <a:pt x="108253" y="111241"/>
                    <a:pt x="108253" y="98077"/>
                    <a:pt x="124128" y="91494"/>
                  </a:cubicBezTo>
                  <a:cubicBezTo>
                    <a:pt x="138680" y="86229"/>
                    <a:pt x="146617" y="80963"/>
                    <a:pt x="146617" y="80963"/>
                  </a:cubicBezTo>
                  <a:close/>
                  <a:moveTo>
                    <a:pt x="165180" y="0"/>
                  </a:moveTo>
                  <a:cubicBezTo>
                    <a:pt x="171689" y="0"/>
                    <a:pt x="176896" y="1310"/>
                    <a:pt x="180801" y="3931"/>
                  </a:cubicBezTo>
                  <a:cubicBezTo>
                    <a:pt x="186008" y="6551"/>
                    <a:pt x="187310" y="10482"/>
                    <a:pt x="187310" y="10482"/>
                  </a:cubicBezTo>
                  <a:cubicBezTo>
                    <a:pt x="187310" y="10482"/>
                    <a:pt x="199026" y="10482"/>
                    <a:pt x="195121" y="35378"/>
                  </a:cubicBezTo>
                  <a:cubicBezTo>
                    <a:pt x="195121" y="36689"/>
                    <a:pt x="195121" y="37999"/>
                    <a:pt x="195121" y="39309"/>
                  </a:cubicBezTo>
                  <a:cubicBezTo>
                    <a:pt x="196422" y="39309"/>
                    <a:pt x="200328" y="40620"/>
                    <a:pt x="196422" y="49792"/>
                  </a:cubicBezTo>
                  <a:cubicBezTo>
                    <a:pt x="195121" y="56343"/>
                    <a:pt x="193819" y="58964"/>
                    <a:pt x="192517" y="58964"/>
                  </a:cubicBezTo>
                  <a:cubicBezTo>
                    <a:pt x="191215" y="66826"/>
                    <a:pt x="184707" y="77308"/>
                    <a:pt x="174293" y="81239"/>
                  </a:cubicBezTo>
                  <a:cubicBezTo>
                    <a:pt x="170387" y="82550"/>
                    <a:pt x="165180" y="82550"/>
                    <a:pt x="161275" y="81239"/>
                  </a:cubicBezTo>
                  <a:cubicBezTo>
                    <a:pt x="150861" y="77308"/>
                    <a:pt x="144352" y="66826"/>
                    <a:pt x="143050" y="58964"/>
                  </a:cubicBezTo>
                  <a:cubicBezTo>
                    <a:pt x="141749" y="58964"/>
                    <a:pt x="139145" y="56343"/>
                    <a:pt x="137843" y="49792"/>
                  </a:cubicBezTo>
                  <a:cubicBezTo>
                    <a:pt x="135240" y="40620"/>
                    <a:pt x="137843" y="39309"/>
                    <a:pt x="140447" y="39309"/>
                  </a:cubicBezTo>
                  <a:cubicBezTo>
                    <a:pt x="140447" y="37999"/>
                    <a:pt x="139145" y="36689"/>
                    <a:pt x="139145" y="35378"/>
                  </a:cubicBezTo>
                  <a:cubicBezTo>
                    <a:pt x="139145" y="31447"/>
                    <a:pt x="137843" y="27516"/>
                    <a:pt x="139145" y="23585"/>
                  </a:cubicBezTo>
                  <a:cubicBezTo>
                    <a:pt x="140447" y="18344"/>
                    <a:pt x="143050" y="13103"/>
                    <a:pt x="146956" y="10482"/>
                  </a:cubicBezTo>
                  <a:cubicBezTo>
                    <a:pt x="148257" y="7862"/>
                    <a:pt x="150861" y="6551"/>
                    <a:pt x="153464" y="5241"/>
                  </a:cubicBezTo>
                  <a:cubicBezTo>
                    <a:pt x="154766" y="3931"/>
                    <a:pt x="157370" y="2620"/>
                    <a:pt x="159973" y="1310"/>
                  </a:cubicBezTo>
                  <a:cubicBezTo>
                    <a:pt x="161275" y="1310"/>
                    <a:pt x="163878" y="0"/>
                    <a:pt x="16518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632032" y="2719477"/>
            <a:ext cx="1008558" cy="869446"/>
            <a:chOff x="6403989" y="2882351"/>
            <a:chExt cx="1340045" cy="1155212"/>
          </a:xfrm>
        </p:grpSpPr>
        <p:sp>
          <p:nvSpPr>
            <p:cNvPr id="32" name="六边形 31"/>
            <p:cNvSpPr/>
            <p:nvPr/>
          </p:nvSpPr>
          <p:spPr>
            <a:xfrm>
              <a:off x="6403989" y="2882351"/>
              <a:ext cx="1340045" cy="1155212"/>
            </a:xfrm>
            <a:prstGeom prst="hexagon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六边形 35"/>
            <p:cNvSpPr/>
            <p:nvPr/>
          </p:nvSpPr>
          <p:spPr>
            <a:xfrm>
              <a:off x="6765620" y="3123821"/>
              <a:ext cx="616785" cy="699242"/>
            </a:xfrm>
            <a:custGeom>
              <a:avLst/>
              <a:gdLst>
                <a:gd name="connsiteX0" fmla="*/ 85348 w 296863"/>
                <a:gd name="connsiteY0" fmla="*/ 236537 h 336550"/>
                <a:gd name="connsiteX1" fmla="*/ 211516 w 296863"/>
                <a:gd name="connsiteY1" fmla="*/ 236537 h 336550"/>
                <a:gd name="connsiteX2" fmla="*/ 228601 w 296863"/>
                <a:gd name="connsiteY2" fmla="*/ 253206 h 336550"/>
                <a:gd name="connsiteX3" fmla="*/ 211516 w 296863"/>
                <a:gd name="connsiteY3" fmla="*/ 269875 h 336550"/>
                <a:gd name="connsiteX4" fmla="*/ 85348 w 296863"/>
                <a:gd name="connsiteY4" fmla="*/ 269875 h 336550"/>
                <a:gd name="connsiteX5" fmla="*/ 68263 w 296863"/>
                <a:gd name="connsiteY5" fmla="*/ 253206 h 336550"/>
                <a:gd name="connsiteX6" fmla="*/ 85348 w 296863"/>
                <a:gd name="connsiteY6" fmla="*/ 236537 h 336550"/>
                <a:gd name="connsiteX7" fmla="*/ 85348 w 296863"/>
                <a:gd name="connsiteY7" fmla="*/ 173037 h 336550"/>
                <a:gd name="connsiteX8" fmla="*/ 211516 w 296863"/>
                <a:gd name="connsiteY8" fmla="*/ 173037 h 336550"/>
                <a:gd name="connsiteX9" fmla="*/ 228601 w 296863"/>
                <a:gd name="connsiteY9" fmla="*/ 190373 h 336550"/>
                <a:gd name="connsiteX10" fmla="*/ 211516 w 296863"/>
                <a:gd name="connsiteY10" fmla="*/ 206375 h 336550"/>
                <a:gd name="connsiteX11" fmla="*/ 85348 w 296863"/>
                <a:gd name="connsiteY11" fmla="*/ 206375 h 336550"/>
                <a:gd name="connsiteX12" fmla="*/ 68263 w 296863"/>
                <a:gd name="connsiteY12" fmla="*/ 190373 h 336550"/>
                <a:gd name="connsiteX13" fmla="*/ 85348 w 296863"/>
                <a:gd name="connsiteY13" fmla="*/ 173037 h 336550"/>
                <a:gd name="connsiteX14" fmla="*/ 164614 w 296863"/>
                <a:gd name="connsiteY14" fmla="*/ 115887 h 336550"/>
                <a:gd name="connsiteX15" fmla="*/ 211625 w 296863"/>
                <a:gd name="connsiteY15" fmla="*/ 115887 h 336550"/>
                <a:gd name="connsiteX16" fmla="*/ 228601 w 296863"/>
                <a:gd name="connsiteY16" fmla="*/ 133349 h 336550"/>
                <a:gd name="connsiteX17" fmla="*/ 211625 w 296863"/>
                <a:gd name="connsiteY17" fmla="*/ 150812 h 336550"/>
                <a:gd name="connsiteX18" fmla="*/ 164614 w 296863"/>
                <a:gd name="connsiteY18" fmla="*/ 150812 h 336550"/>
                <a:gd name="connsiteX19" fmla="*/ 147638 w 296863"/>
                <a:gd name="connsiteY19" fmla="*/ 133349 h 336550"/>
                <a:gd name="connsiteX20" fmla="*/ 164614 w 296863"/>
                <a:gd name="connsiteY20" fmla="*/ 115887 h 336550"/>
                <a:gd name="connsiteX21" fmla="*/ 164614 w 296863"/>
                <a:gd name="connsiteY21" fmla="*/ 61912 h 336550"/>
                <a:gd name="connsiteX22" fmla="*/ 211625 w 296863"/>
                <a:gd name="connsiteY22" fmla="*/ 61912 h 336550"/>
                <a:gd name="connsiteX23" fmla="*/ 228601 w 296863"/>
                <a:gd name="connsiteY23" fmla="*/ 77152 h 336550"/>
                <a:gd name="connsiteX24" fmla="*/ 211625 w 296863"/>
                <a:gd name="connsiteY24" fmla="*/ 93662 h 336550"/>
                <a:gd name="connsiteX25" fmla="*/ 164614 w 296863"/>
                <a:gd name="connsiteY25" fmla="*/ 93662 h 336550"/>
                <a:gd name="connsiteX26" fmla="*/ 147638 w 296863"/>
                <a:gd name="connsiteY26" fmla="*/ 77152 h 336550"/>
                <a:gd name="connsiteX27" fmla="*/ 164614 w 296863"/>
                <a:gd name="connsiteY27" fmla="*/ 61912 h 336550"/>
                <a:gd name="connsiteX28" fmla="*/ 127397 w 296863"/>
                <a:gd name="connsiteY28" fmla="*/ 22225 h 336550"/>
                <a:gd name="connsiteX29" fmla="*/ 127397 w 296863"/>
                <a:gd name="connsiteY29" fmla="*/ 110381 h 336550"/>
                <a:gd name="connsiteX30" fmla="*/ 111621 w 296863"/>
                <a:gd name="connsiteY30" fmla="*/ 124854 h 336550"/>
                <a:gd name="connsiteX31" fmla="*/ 22225 w 296863"/>
                <a:gd name="connsiteY31" fmla="*/ 124854 h 336550"/>
                <a:gd name="connsiteX32" fmla="*/ 22225 w 296863"/>
                <a:gd name="connsiteY32" fmla="*/ 305115 h 336550"/>
                <a:gd name="connsiteX33" fmla="*/ 31427 w 296863"/>
                <a:gd name="connsiteY33" fmla="*/ 314325 h 336550"/>
                <a:gd name="connsiteX34" fmla="*/ 265436 w 296863"/>
                <a:gd name="connsiteY34" fmla="*/ 314325 h 336550"/>
                <a:gd name="connsiteX35" fmla="*/ 274638 w 296863"/>
                <a:gd name="connsiteY35" fmla="*/ 305115 h 336550"/>
                <a:gd name="connsiteX36" fmla="*/ 274638 w 296863"/>
                <a:gd name="connsiteY36" fmla="*/ 31435 h 336550"/>
                <a:gd name="connsiteX37" fmla="*/ 265436 w 296863"/>
                <a:gd name="connsiteY37" fmla="*/ 22225 h 336550"/>
                <a:gd name="connsiteX38" fmla="*/ 127397 w 296863"/>
                <a:gd name="connsiteY38" fmla="*/ 22225 h 336550"/>
                <a:gd name="connsiteX39" fmla="*/ 118220 w 296863"/>
                <a:gd name="connsiteY39" fmla="*/ 0 h 336550"/>
                <a:gd name="connsiteX40" fmla="*/ 265338 w 296863"/>
                <a:gd name="connsiteY40" fmla="*/ 0 h 336550"/>
                <a:gd name="connsiteX41" fmla="*/ 296863 w 296863"/>
                <a:gd name="connsiteY41" fmla="*/ 31551 h 336550"/>
                <a:gd name="connsiteX42" fmla="*/ 296863 w 296863"/>
                <a:gd name="connsiteY42" fmla="*/ 304999 h 336550"/>
                <a:gd name="connsiteX43" fmla="*/ 265338 w 296863"/>
                <a:gd name="connsiteY43" fmla="*/ 336550 h 336550"/>
                <a:gd name="connsiteX44" fmla="*/ 31525 w 296863"/>
                <a:gd name="connsiteY44" fmla="*/ 336550 h 336550"/>
                <a:gd name="connsiteX45" fmla="*/ 0 w 296863"/>
                <a:gd name="connsiteY45" fmla="*/ 304999 h 336550"/>
                <a:gd name="connsiteX46" fmla="*/ 0 w 296863"/>
                <a:gd name="connsiteY46" fmla="*/ 119633 h 336550"/>
                <a:gd name="connsiteX47" fmla="*/ 9195 w 296863"/>
                <a:gd name="connsiteY47" fmla="*/ 97284 h 336550"/>
                <a:gd name="connsiteX48" fmla="*/ 95889 w 296863"/>
                <a:gd name="connsiteY48" fmla="*/ 9202 h 336550"/>
                <a:gd name="connsiteX49" fmla="*/ 118220 w 2968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6863" h="336550">
                  <a:moveTo>
                    <a:pt x="85348" y="236537"/>
                  </a:moveTo>
                  <a:cubicBezTo>
                    <a:pt x="85348" y="236537"/>
                    <a:pt x="85348" y="236537"/>
                    <a:pt x="211516" y="236537"/>
                  </a:cubicBezTo>
                  <a:cubicBezTo>
                    <a:pt x="220716" y="236537"/>
                    <a:pt x="228601" y="244231"/>
                    <a:pt x="228601" y="253206"/>
                  </a:cubicBezTo>
                  <a:cubicBezTo>
                    <a:pt x="228601" y="262182"/>
                    <a:pt x="220716" y="269875"/>
                    <a:pt x="211516" y="269875"/>
                  </a:cubicBezTo>
                  <a:cubicBezTo>
                    <a:pt x="211516" y="269875"/>
                    <a:pt x="211516" y="269875"/>
                    <a:pt x="85348" y="269875"/>
                  </a:cubicBezTo>
                  <a:cubicBezTo>
                    <a:pt x="76149" y="269875"/>
                    <a:pt x="68263" y="262182"/>
                    <a:pt x="68263" y="253206"/>
                  </a:cubicBezTo>
                  <a:cubicBezTo>
                    <a:pt x="68263" y="244231"/>
                    <a:pt x="76149" y="236537"/>
                    <a:pt x="85348" y="236537"/>
                  </a:cubicBezTo>
                  <a:close/>
                  <a:moveTo>
                    <a:pt x="85348" y="173037"/>
                  </a:moveTo>
                  <a:cubicBezTo>
                    <a:pt x="85348" y="173037"/>
                    <a:pt x="85348" y="173037"/>
                    <a:pt x="211516" y="173037"/>
                  </a:cubicBezTo>
                  <a:cubicBezTo>
                    <a:pt x="220716" y="173037"/>
                    <a:pt x="228601" y="181038"/>
                    <a:pt x="228601" y="190373"/>
                  </a:cubicBezTo>
                  <a:cubicBezTo>
                    <a:pt x="228601" y="199707"/>
                    <a:pt x="220716" y="206375"/>
                    <a:pt x="211516" y="206375"/>
                  </a:cubicBezTo>
                  <a:cubicBezTo>
                    <a:pt x="211516" y="206375"/>
                    <a:pt x="211516" y="206375"/>
                    <a:pt x="85348" y="206375"/>
                  </a:cubicBezTo>
                  <a:cubicBezTo>
                    <a:pt x="76149" y="206375"/>
                    <a:pt x="68263" y="199707"/>
                    <a:pt x="68263" y="190373"/>
                  </a:cubicBezTo>
                  <a:cubicBezTo>
                    <a:pt x="68263" y="181038"/>
                    <a:pt x="76149" y="173037"/>
                    <a:pt x="85348" y="173037"/>
                  </a:cubicBezTo>
                  <a:close/>
                  <a:moveTo>
                    <a:pt x="164614" y="115887"/>
                  </a:moveTo>
                  <a:cubicBezTo>
                    <a:pt x="164614" y="115887"/>
                    <a:pt x="164614" y="115887"/>
                    <a:pt x="211625" y="115887"/>
                  </a:cubicBezTo>
                  <a:cubicBezTo>
                    <a:pt x="220766" y="115887"/>
                    <a:pt x="228601" y="123946"/>
                    <a:pt x="228601" y="133349"/>
                  </a:cubicBezTo>
                  <a:cubicBezTo>
                    <a:pt x="228601" y="142752"/>
                    <a:pt x="220766" y="150812"/>
                    <a:pt x="211625" y="150812"/>
                  </a:cubicBezTo>
                  <a:cubicBezTo>
                    <a:pt x="211625" y="150812"/>
                    <a:pt x="211625" y="150812"/>
                    <a:pt x="164614" y="150812"/>
                  </a:cubicBezTo>
                  <a:cubicBezTo>
                    <a:pt x="155473" y="150812"/>
                    <a:pt x="147638" y="142752"/>
                    <a:pt x="147638" y="133349"/>
                  </a:cubicBezTo>
                  <a:cubicBezTo>
                    <a:pt x="147638" y="123946"/>
                    <a:pt x="155473" y="115887"/>
                    <a:pt x="164614" y="115887"/>
                  </a:cubicBezTo>
                  <a:close/>
                  <a:moveTo>
                    <a:pt x="164614" y="61912"/>
                  </a:moveTo>
                  <a:cubicBezTo>
                    <a:pt x="164614" y="61912"/>
                    <a:pt x="164614" y="61912"/>
                    <a:pt x="211625" y="61912"/>
                  </a:cubicBezTo>
                  <a:cubicBezTo>
                    <a:pt x="220766" y="61912"/>
                    <a:pt x="228601" y="68262"/>
                    <a:pt x="228601" y="77152"/>
                  </a:cubicBezTo>
                  <a:cubicBezTo>
                    <a:pt x="228601" y="86042"/>
                    <a:pt x="220766" y="93662"/>
                    <a:pt x="211625" y="93662"/>
                  </a:cubicBezTo>
                  <a:cubicBezTo>
                    <a:pt x="211625" y="93662"/>
                    <a:pt x="211625" y="93662"/>
                    <a:pt x="164614" y="93662"/>
                  </a:cubicBezTo>
                  <a:cubicBezTo>
                    <a:pt x="155473" y="93662"/>
                    <a:pt x="147638" y="86042"/>
                    <a:pt x="147638" y="77152"/>
                  </a:cubicBezTo>
                  <a:cubicBezTo>
                    <a:pt x="147638" y="68262"/>
                    <a:pt x="155473" y="61912"/>
                    <a:pt x="164614" y="61912"/>
                  </a:cubicBezTo>
                  <a:close/>
                  <a:moveTo>
                    <a:pt x="127397" y="22225"/>
                  </a:moveTo>
                  <a:cubicBezTo>
                    <a:pt x="127397" y="22225"/>
                    <a:pt x="127397" y="22225"/>
                    <a:pt x="127397" y="110381"/>
                  </a:cubicBezTo>
                  <a:cubicBezTo>
                    <a:pt x="127397" y="118276"/>
                    <a:pt x="119509" y="124854"/>
                    <a:pt x="111621" y="124854"/>
                  </a:cubicBezTo>
                  <a:cubicBezTo>
                    <a:pt x="111621" y="124854"/>
                    <a:pt x="111621" y="124854"/>
                    <a:pt x="22225" y="124854"/>
                  </a:cubicBezTo>
                  <a:cubicBezTo>
                    <a:pt x="22225" y="124854"/>
                    <a:pt x="22225" y="124854"/>
                    <a:pt x="22225" y="305115"/>
                  </a:cubicBezTo>
                  <a:cubicBezTo>
                    <a:pt x="22225" y="310378"/>
                    <a:pt x="26169" y="314325"/>
                    <a:pt x="31427" y="314325"/>
                  </a:cubicBezTo>
                  <a:cubicBezTo>
                    <a:pt x="31427" y="314325"/>
                    <a:pt x="31427" y="314325"/>
                    <a:pt x="265436" y="314325"/>
                  </a:cubicBezTo>
                  <a:cubicBezTo>
                    <a:pt x="270694" y="314325"/>
                    <a:pt x="274638" y="310378"/>
                    <a:pt x="274638" y="305115"/>
                  </a:cubicBezTo>
                  <a:lnTo>
                    <a:pt x="274638" y="31435"/>
                  </a:lnTo>
                  <a:cubicBezTo>
                    <a:pt x="274638" y="26172"/>
                    <a:pt x="270694" y="22225"/>
                    <a:pt x="265436" y="22225"/>
                  </a:cubicBezTo>
                  <a:cubicBezTo>
                    <a:pt x="265436" y="22225"/>
                    <a:pt x="265436" y="22225"/>
                    <a:pt x="127397" y="22225"/>
                  </a:cubicBezTo>
                  <a:close/>
                  <a:moveTo>
                    <a:pt x="118220" y="0"/>
                  </a:moveTo>
                  <a:cubicBezTo>
                    <a:pt x="118220" y="0"/>
                    <a:pt x="118220" y="0"/>
                    <a:pt x="265338" y="0"/>
                  </a:cubicBezTo>
                  <a:cubicBezTo>
                    <a:pt x="282414" y="0"/>
                    <a:pt x="296863" y="14461"/>
                    <a:pt x="296863" y="31551"/>
                  </a:cubicBezTo>
                  <a:cubicBezTo>
                    <a:pt x="296863" y="31551"/>
                    <a:pt x="296863" y="31551"/>
                    <a:pt x="296863" y="304999"/>
                  </a:cubicBezTo>
                  <a:cubicBezTo>
                    <a:pt x="296863" y="322089"/>
                    <a:pt x="282414" y="336550"/>
                    <a:pt x="265338" y="336550"/>
                  </a:cubicBezTo>
                  <a:cubicBezTo>
                    <a:pt x="265338" y="336550"/>
                    <a:pt x="265338" y="336550"/>
                    <a:pt x="31525" y="336550"/>
                  </a:cubicBezTo>
                  <a:cubicBezTo>
                    <a:pt x="14449" y="336550"/>
                    <a:pt x="0" y="322089"/>
                    <a:pt x="0" y="304999"/>
                  </a:cubicBezTo>
                  <a:cubicBezTo>
                    <a:pt x="0" y="304999"/>
                    <a:pt x="0" y="304999"/>
                    <a:pt x="0" y="119633"/>
                  </a:cubicBezTo>
                  <a:cubicBezTo>
                    <a:pt x="0" y="110430"/>
                    <a:pt x="3941" y="102542"/>
                    <a:pt x="9195" y="97284"/>
                  </a:cubicBezTo>
                  <a:cubicBezTo>
                    <a:pt x="9195" y="97284"/>
                    <a:pt x="9195" y="97284"/>
                    <a:pt x="95889" y="9202"/>
                  </a:cubicBezTo>
                  <a:cubicBezTo>
                    <a:pt x="102457" y="3944"/>
                    <a:pt x="110339" y="0"/>
                    <a:pt x="1182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903</Words>
  <Application>Microsoft Macintosh PowerPoint</Application>
  <PresentationFormat>宽屏</PresentationFormat>
  <Paragraphs>91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黑体</vt:lpstr>
      <vt:lpstr>思源黑体 CN Bold</vt:lpstr>
      <vt:lpstr>宋体</vt:lpstr>
      <vt:lpstr>微软雅黑</vt:lpstr>
      <vt:lpstr>Heiti SC Light</vt:lpstr>
      <vt:lpstr>Heiti SC Medium</vt:lpstr>
      <vt:lpstr>Arial</vt:lpstr>
      <vt:lpstr>Calibri</vt:lpstr>
      <vt:lpstr>webwppDefTheme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59</cp:revision>
  <dcterms:created xsi:type="dcterms:W3CDTF">2021-06-18T04:01:00Z</dcterms:created>
  <dcterms:modified xsi:type="dcterms:W3CDTF">2022-03-21T06:34:12Z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F0F5A2079590439B9DABF9619F6EA82E</vt:lpwstr>
  </property>
</Properties>
</file>