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2"/>
    <p:sldMasterId id="2147483670" r:id="rId3"/>
  </p:sldMasterIdLst>
  <p:notesMasterIdLst>
    <p:notesMasterId r:id="rId8"/>
  </p:notesMasterIdLst>
  <p:handoutMasterIdLst>
    <p:handoutMasterId r:id="rId9"/>
  </p:handoutMasterIdLst>
  <p:sldIdLst>
    <p:sldId id="256" r:id="rId4"/>
    <p:sldId id="289" r:id="rId5"/>
    <p:sldId id="303" r:id="rId6"/>
    <p:sldId id="304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21"/>
    <a:srgbClr val="F27264"/>
    <a:srgbClr val="42D7B2"/>
    <a:srgbClr val="00ADFF"/>
    <a:srgbClr val="FCFCFC"/>
    <a:srgbClr val="00A2F3"/>
    <a:srgbClr val="1890FF"/>
    <a:srgbClr val="F6F6F5"/>
    <a:srgbClr val="FFFFFF"/>
    <a:srgbClr val="1CAD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63"/>
    <p:restoredTop sz="94677"/>
  </p:normalViewPr>
  <p:slideViewPr>
    <p:cSldViewPr snapToGrid="0">
      <p:cViewPr varScale="1">
        <p:scale>
          <a:sx n="126" d="100"/>
          <a:sy n="126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2952"/>
    </p:cViewPr>
  </p:sorterViewPr>
  <p:notesViewPr>
    <p:cSldViewPr snapToGrid="0">
      <p:cViewPr varScale="1">
        <p:scale>
          <a:sx n="104" d="100"/>
          <a:sy n="104" d="100"/>
        </p:scale>
        <p:origin x="4264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32554-1B9C-4777-9968-E297D0A885A3}" type="datetimeFigureOut">
              <a:rPr lang="zh-CN" altLang="en-US" smtClean="0"/>
              <a:t>2021/8/27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22E4A-EEF8-472F-BB2E-CD7785939A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76285-0D65-8546-B987-DE75E4CA1BFD}" type="datetimeFigureOut">
              <a:rPr kumimoji="1" lang="zh-CN" altLang="en-US" smtClean="0"/>
              <a:t>2021/8/27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5D1E5-22BF-CC43-93E2-9AD630DEB23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49412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69882" y="23088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/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69925" y="3565525"/>
            <a:ext cx="10852150" cy="801370"/>
          </a:xfrm>
        </p:spPr>
        <p:txBody>
          <a:bodyPr lIns="101600" tIns="38100" rIns="76200" bIns="38100" anchor="ctr" anchorCtr="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4724400" y="365126"/>
            <a:ext cx="2621280" cy="4205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  <p:cxnSp>
        <p:nvCxnSpPr>
          <p:cNvPr id="3" name="直线连接符 2">
            <a:extLst>
              <a:ext uri="{FF2B5EF4-FFF2-40B4-BE49-F238E27FC236}">
                <a16:creationId xmlns:a16="http://schemas.microsoft.com/office/drawing/2014/main" id="{49B7A9CA-5981-604E-8E6D-AB7287194395}"/>
              </a:ext>
            </a:extLst>
          </p:cNvPr>
          <p:cNvCxnSpPr>
            <a:cxnSpLocks/>
          </p:cNvCxnSpPr>
          <p:nvPr userDrawn="1"/>
        </p:nvCxnSpPr>
        <p:spPr>
          <a:xfrm>
            <a:off x="-81280" y="892817"/>
            <a:ext cx="12344400" cy="0"/>
          </a:xfrm>
          <a:prstGeom prst="line">
            <a:avLst/>
          </a:prstGeom>
          <a:ln w="12700">
            <a:solidFill>
              <a:srgbClr val="00A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菱形 4">
            <a:extLst>
              <a:ext uri="{FF2B5EF4-FFF2-40B4-BE49-F238E27FC236}">
                <a16:creationId xmlns:a16="http://schemas.microsoft.com/office/drawing/2014/main" id="{728D630B-E9F2-0E4F-AFC7-63F91E325ADE}"/>
              </a:ext>
            </a:extLst>
          </p:cNvPr>
          <p:cNvSpPr/>
          <p:nvPr userDrawn="1"/>
        </p:nvSpPr>
        <p:spPr>
          <a:xfrm>
            <a:off x="405896" y="294147"/>
            <a:ext cx="426720" cy="426720"/>
          </a:xfrm>
          <a:prstGeom prst="diamond">
            <a:avLst/>
          </a:prstGeom>
          <a:noFill/>
          <a:ln>
            <a:solidFill>
              <a:srgbClr val="189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菱形 5">
            <a:extLst>
              <a:ext uri="{FF2B5EF4-FFF2-40B4-BE49-F238E27FC236}">
                <a16:creationId xmlns:a16="http://schemas.microsoft.com/office/drawing/2014/main" id="{CD0906D1-4391-9746-91A6-35EE959970C1}"/>
              </a:ext>
            </a:extLst>
          </p:cNvPr>
          <p:cNvSpPr/>
          <p:nvPr userDrawn="1"/>
        </p:nvSpPr>
        <p:spPr>
          <a:xfrm>
            <a:off x="548136" y="294147"/>
            <a:ext cx="426720" cy="426720"/>
          </a:xfrm>
          <a:prstGeom prst="diamond">
            <a:avLst/>
          </a:prstGeom>
          <a:solidFill>
            <a:srgbClr val="189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6291EBA-41F0-DE49-97C0-3EE924760C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648" y="182881"/>
            <a:ext cx="1619172" cy="6492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768A97-7B3C-6D47-A023-77DFF1FB2E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E5A767A-0855-F74E-BE04-FCBE80AA6B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79CBA4-E78B-174E-842E-7EB020297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2021/8/27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55D052C-AA1F-C74A-81BB-18B8403B0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C4E097-A1A0-7E4D-BB7D-011EC7723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59050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0BB9A7-E3E9-5342-BEC2-9043AA9C5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2D8EBB4-87C2-0843-B6A3-A7BBCA33C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6C718A4-D78C-2549-AF21-46E958119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2021/8/27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9C74D0-EE6B-CA40-B693-54D298F4B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BC789E-D75F-6741-8552-BFD18C992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83517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7F8F22-16C5-5F4C-8D5E-EF130B946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2AA64CA-5288-9C44-92B3-70E0707B7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B61D0A-8283-C94A-A2B4-1D367C2AD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2021/8/27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114675-9268-E44D-A66B-C4591768A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8D2005B-090A-D449-B6E8-E91EED93A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75102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616AE3-2F3B-994E-96D5-EB9A6ACC6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E0C549-C432-634C-B060-0046D72F2C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AFCA89E-6D87-8F41-B349-DEB7D71446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E7E8809-5ABB-584C-92D6-7323C89DF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2021/8/27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95A456-69F3-CC49-9D8F-CEF9761D5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325E87D-A51C-E542-8A09-5B813B884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2592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6746BA-BD1E-E84F-A977-378663CA1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5540CA3-8B7B-BE43-9795-468B06DE35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4EA4F9F-037E-9C45-9014-71118A25CD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53E9451-1F5F-AB46-B48D-22DBC25DD6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56B58E9-3534-674E-8E2B-BA12CAF599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CBFB21A-5B56-7743-9CB5-05C4B81EB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2021/8/27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DE46597-5B33-B64C-B02C-51B3EC1D5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9A3DCC0-8172-B84E-B3FB-BC622F89B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3388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D10B2A-E524-7942-B944-0212B74CA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52A436A-A1D6-B34A-AE50-CB6CC6A14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2021/8/27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BCFF2C8-E252-5049-9A67-C792BBDF6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DD35175-D9D9-884A-B538-D9F008DE0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1663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30D8739-E16D-FF46-80F3-618AF2264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2021/8/27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7190014-25E5-CB49-9E21-D78E4CA6C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D1EC09A-B278-5944-8E8C-661300EAB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069625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A32A22-31F4-0A4F-882B-D81D5554D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680925B-6160-C344-BA5B-DCE5D2F6E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F8E6DC8-A97A-2A4F-A9E2-4B1D44AEC9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FC1F59A-6D84-5748-B8CF-465412F23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2021/8/27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C97A44C-AD80-AC4A-9513-391702CFC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5878D31-5289-7D49-9D61-A4BBAEE39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19512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AECBAD-1378-CC4E-AED3-DD3FC4784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9B84521-3A1E-0A4F-8BEF-1E49FF6287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2BD45D3-3881-AB42-8037-B0DA1B577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6ACDD31-75D8-2F40-81F1-5E610369C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2021/8/27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E0C3B5-F565-7442-A751-0B90376F8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471A300-131A-FA4D-9F92-2110EF195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37231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882" y="581225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" hasCustomPrompt="1"/>
          </p:nvPr>
        </p:nvSpPr>
        <p:spPr>
          <a:xfrm>
            <a:off x="669925" y="1508125"/>
            <a:ext cx="10852150" cy="4749165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zh-CN" altLang="en-US" dirty="0"/>
              <a:t>单击此处编辑正文</a:t>
            </a:r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4F5247-04D8-B046-8A56-958DA82B0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E0487A2-FAC5-6344-A970-4F1051612C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754E56-EB1D-004B-BDBF-2BEF81AC1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2021/8/27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8953D87-E978-3B4D-914B-B19B5137A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E15CD0-3AE2-214C-B916-54C253107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572925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7C61522-1E26-A542-849B-D02D7EC5A5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A20B019-4E80-6246-82B3-251D0F5D2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4032B41-1717-1F49-A48A-2733A9F55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2021/8/27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BD13FA-0839-2F4D-81D4-8F71FEA41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ECBBA6-4CFA-1548-8181-EF3EA64A6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65736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标题与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40105" y="727710"/>
            <a:ext cx="3931920" cy="1115060"/>
          </a:xfrm>
        </p:spPr>
        <p:txBody>
          <a:bodyPr anchor="ctr" anchorCtr="0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 hasCustomPrompt="1"/>
          </p:nvPr>
        </p:nvSpPr>
        <p:spPr>
          <a:xfrm>
            <a:off x="5138420" y="727710"/>
            <a:ext cx="6172200" cy="5403215"/>
          </a:xfrm>
        </p:spPr>
        <p:txBody>
          <a:bodyPr/>
          <a:lstStyle>
            <a:lvl1pPr>
              <a:defRPr sz="2400">
                <a:latin typeface="+mn-ea"/>
                <a:ea typeface="+mn-ea"/>
              </a:defRPr>
            </a:lvl1pPr>
            <a:lvl2pPr marL="457200" indent="0">
              <a:buNone/>
              <a:defRPr sz="2400">
                <a:latin typeface="+mn-ea"/>
                <a:ea typeface="+mn-ea"/>
              </a:defRPr>
            </a:lvl2pPr>
            <a:lvl3pPr>
              <a:defRPr sz="2400">
                <a:latin typeface="+mn-ea"/>
                <a:ea typeface="+mn-ea"/>
              </a:defRPr>
            </a:lvl3pPr>
            <a:lvl4pPr>
              <a:defRPr sz="2400">
                <a:latin typeface="+mn-ea"/>
                <a:ea typeface="+mn-ea"/>
              </a:defRPr>
            </a:lvl4pPr>
            <a:lvl5pPr>
              <a:defRPr sz="2400">
                <a:latin typeface="+mn-ea"/>
                <a:ea typeface="+mn-e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单击此处编辑正文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 hasCustomPrompt="1"/>
          </p:nvPr>
        </p:nvSpPr>
        <p:spPr>
          <a:xfrm>
            <a:off x="840105" y="2239645"/>
            <a:ext cx="3931920" cy="389191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+mn-ea"/>
                <a:ea typeface="+mn-ea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单击此处编辑正文</a:t>
            </a:r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  <a:p>
            <a:pPr lvl="0"/>
            <a:r>
              <a:rPr lang="zh-CN" altLang="en-US">
                <a:sym typeface="+mn-ea"/>
              </a:rPr>
              <a:t>单击此处编辑正文</a:t>
            </a:r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注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>
          <a:xfrm>
            <a:off x="669925" y="5605145"/>
            <a:ext cx="10852150" cy="558165"/>
          </a:xfrm>
        </p:spPr>
        <p:txBody>
          <a:bodyPr/>
          <a:lstStyle>
            <a:lvl1pPr>
              <a:defRPr b="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单击此处编辑正文</a:t>
            </a:r>
          </a:p>
        </p:txBody>
      </p:sp>
      <p:sp>
        <p:nvSpPr>
          <p:cNvPr id="8" name="内容占位符 7"/>
          <p:cNvSpPr>
            <a:spLocks noGrp="1"/>
          </p:cNvSpPr>
          <p:nvPr>
            <p:ph idx="1" hasCustomPrompt="1"/>
          </p:nvPr>
        </p:nvSpPr>
        <p:spPr>
          <a:xfrm>
            <a:off x="669925" y="641350"/>
            <a:ext cx="10852150" cy="455612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单张大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6445" cy="686816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联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half" idx="2" hasCustomPrompt="1"/>
          </p:nvPr>
        </p:nvSpPr>
        <p:spPr>
          <a:xfrm>
            <a:off x="467995" y="565150"/>
            <a:ext cx="5400040" cy="57277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half" idx="13" hasCustomPrompt="1"/>
          </p:nvPr>
        </p:nvSpPr>
        <p:spPr>
          <a:xfrm>
            <a:off x="6287770" y="565150"/>
            <a:ext cx="5400040" cy="57277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</a:t>
            </a:r>
            <a:r>
              <a:rPr>
                <a:sym typeface="+mn-ea"/>
              </a:rPr>
              <a:t>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882" y="623591"/>
            <a:ext cx="10852237" cy="899167"/>
          </a:xfrm>
        </p:spPr>
        <p:txBody>
          <a:bodyPr vert="horz" lIns="101600" tIns="38100" rIns="25400" bIns="38100" rtlCol="0" anchor="ctr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0" i="0" u="none" strike="noStrike" kern="1200" cap="none" spc="600" normalizeH="0" baseline="0" noProof="1" dirty="0">
                <a:solidFill>
                  <a:schemeClr val="tx1"/>
                </a:solidFill>
                <a:effectLst/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线连接符 1">
            <a:extLst>
              <a:ext uri="{FF2B5EF4-FFF2-40B4-BE49-F238E27FC236}">
                <a16:creationId xmlns:a16="http://schemas.microsoft.com/office/drawing/2014/main" id="{2912F515-B038-A349-892E-BFCF97AE9535}"/>
              </a:ext>
            </a:extLst>
          </p:cNvPr>
          <p:cNvCxnSpPr>
            <a:cxnSpLocks/>
          </p:cNvCxnSpPr>
          <p:nvPr userDrawn="1"/>
        </p:nvCxnSpPr>
        <p:spPr>
          <a:xfrm>
            <a:off x="-81280" y="892817"/>
            <a:ext cx="12344400" cy="0"/>
          </a:xfrm>
          <a:prstGeom prst="line">
            <a:avLst/>
          </a:prstGeom>
          <a:ln w="12700">
            <a:solidFill>
              <a:srgbClr val="00A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菱形 2">
            <a:extLst>
              <a:ext uri="{FF2B5EF4-FFF2-40B4-BE49-F238E27FC236}">
                <a16:creationId xmlns:a16="http://schemas.microsoft.com/office/drawing/2014/main" id="{E27A29F6-E77B-F04A-818E-A39FCB8B5CDF}"/>
              </a:ext>
            </a:extLst>
          </p:cNvPr>
          <p:cNvSpPr/>
          <p:nvPr userDrawn="1"/>
        </p:nvSpPr>
        <p:spPr>
          <a:xfrm>
            <a:off x="405896" y="294147"/>
            <a:ext cx="426720" cy="426720"/>
          </a:xfrm>
          <a:prstGeom prst="diamond">
            <a:avLst/>
          </a:prstGeom>
          <a:noFill/>
          <a:ln>
            <a:solidFill>
              <a:srgbClr val="189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菱形 3">
            <a:extLst>
              <a:ext uri="{FF2B5EF4-FFF2-40B4-BE49-F238E27FC236}">
                <a16:creationId xmlns:a16="http://schemas.microsoft.com/office/drawing/2014/main" id="{EA970BFB-8F21-8449-8FD0-B35FC5880053}"/>
              </a:ext>
            </a:extLst>
          </p:cNvPr>
          <p:cNvSpPr/>
          <p:nvPr userDrawn="1"/>
        </p:nvSpPr>
        <p:spPr>
          <a:xfrm>
            <a:off x="548136" y="294147"/>
            <a:ext cx="426720" cy="426720"/>
          </a:xfrm>
          <a:prstGeom prst="diamond">
            <a:avLst/>
          </a:prstGeom>
          <a:solidFill>
            <a:srgbClr val="189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DD098FE-AFB7-5C4D-90DD-DF9E25A79C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648" y="182881"/>
            <a:ext cx="1619172" cy="64925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760FBDFE-C587-4B4C-A407-44438C67B59E}" type="datetimeFigureOut">
              <a:rPr lang="zh-CN" altLang="en-US" smtClean="0"/>
              <a:t>2021/8/27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 hasCustomPrompt="1"/>
          </p:nvPr>
        </p:nvSpPr>
        <p:spPr>
          <a:xfrm>
            <a:off x="669882" y="581225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idx="1" hasCustomPrompt="1"/>
          </p:nvPr>
        </p:nvSpPr>
        <p:spPr>
          <a:xfrm>
            <a:off x="669925" y="1508125"/>
            <a:ext cx="10852150" cy="4749165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zh-CN" altLang="en-US" dirty="0"/>
              <a:t>单击此处编辑正文</a:t>
            </a:r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n-ea"/>
          <a:ea typeface="+mn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线连接符 11">
            <a:extLst>
              <a:ext uri="{FF2B5EF4-FFF2-40B4-BE49-F238E27FC236}">
                <a16:creationId xmlns:a16="http://schemas.microsoft.com/office/drawing/2014/main" id="{1A7991DB-EFCE-5748-8A08-14F0F260D753}"/>
              </a:ext>
            </a:extLst>
          </p:cNvPr>
          <p:cNvCxnSpPr>
            <a:cxnSpLocks/>
          </p:cNvCxnSpPr>
          <p:nvPr userDrawn="1"/>
        </p:nvCxnSpPr>
        <p:spPr>
          <a:xfrm>
            <a:off x="-81280" y="892817"/>
            <a:ext cx="12344400" cy="0"/>
          </a:xfrm>
          <a:prstGeom prst="line">
            <a:avLst/>
          </a:prstGeom>
          <a:ln w="12700">
            <a:solidFill>
              <a:srgbClr val="00A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菱形 12">
            <a:extLst>
              <a:ext uri="{FF2B5EF4-FFF2-40B4-BE49-F238E27FC236}">
                <a16:creationId xmlns:a16="http://schemas.microsoft.com/office/drawing/2014/main" id="{6491ABF5-FC4F-B242-BBDA-4415DBCB4A3E}"/>
              </a:ext>
            </a:extLst>
          </p:cNvPr>
          <p:cNvSpPr/>
          <p:nvPr userDrawn="1"/>
        </p:nvSpPr>
        <p:spPr>
          <a:xfrm>
            <a:off x="405896" y="294147"/>
            <a:ext cx="426720" cy="426720"/>
          </a:xfrm>
          <a:prstGeom prst="diamond">
            <a:avLst/>
          </a:prstGeom>
          <a:noFill/>
          <a:ln>
            <a:solidFill>
              <a:srgbClr val="189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菱形 13">
            <a:extLst>
              <a:ext uri="{FF2B5EF4-FFF2-40B4-BE49-F238E27FC236}">
                <a16:creationId xmlns:a16="http://schemas.microsoft.com/office/drawing/2014/main" id="{98E4370B-E749-764C-93BF-B3404A97E29E}"/>
              </a:ext>
            </a:extLst>
          </p:cNvPr>
          <p:cNvSpPr/>
          <p:nvPr userDrawn="1"/>
        </p:nvSpPr>
        <p:spPr>
          <a:xfrm>
            <a:off x="548136" y="294147"/>
            <a:ext cx="426720" cy="426720"/>
          </a:xfrm>
          <a:prstGeom prst="diamond">
            <a:avLst/>
          </a:prstGeom>
          <a:solidFill>
            <a:srgbClr val="189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6967227E-3C72-EF41-8DA9-3B9CE06B27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648" y="182881"/>
            <a:ext cx="1619172" cy="6492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EF2C65A-6A03-4E49-89BD-678854BE7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218A191-4DF9-4942-861D-83A8EF11A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3EF501-FB8E-4F40-9B47-F6F362B774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0EF48-8DB5-8945-9B5B-26D07079F5C6}" type="datetimeFigureOut">
              <a:rPr kumimoji="1" lang="zh-CN" altLang="en-US" smtClean="0"/>
              <a:t>2021/8/27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65A07AA-D009-9842-9D07-0D7CEE5B95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07822D6-E01A-384D-B8FD-BDC8DB2AB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99257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0.png"/><Relationship Id="rId3" Type="http://schemas.openxmlformats.org/officeDocument/2006/relationships/tags" Target="../tags/tag3.xml"/><Relationship Id="rId7" Type="http://schemas.openxmlformats.org/officeDocument/2006/relationships/image" Target="../media/image5.png"/><Relationship Id="rId12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_Graphic 8">
            <a:extLst>
              <a:ext uri="{FF2B5EF4-FFF2-40B4-BE49-F238E27FC236}">
                <a16:creationId xmlns:a16="http://schemas.microsoft.com/office/drawing/2014/main" id="{C8FB06FB-D521-A24E-9D15-C852DF492CD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4747" t="23338" r="61364" b="32149"/>
          <a:stretch/>
        </p:blipFill>
        <p:spPr>
          <a:xfrm>
            <a:off x="19269" y="-3"/>
            <a:ext cx="3200401" cy="6858000"/>
          </a:xfrm>
          <a:custGeom>
            <a:avLst/>
            <a:gdLst>
              <a:gd name="connsiteX0" fmla="*/ 0 w 3200401"/>
              <a:gd name="connsiteY0" fmla="*/ 0 h 6858000"/>
              <a:gd name="connsiteX1" fmla="*/ 3200401 w 3200401"/>
              <a:gd name="connsiteY1" fmla="*/ 0 h 6858000"/>
              <a:gd name="connsiteX2" fmla="*/ 3200401 w 3200401"/>
              <a:gd name="connsiteY2" fmla="*/ 6464595 h 6858000"/>
              <a:gd name="connsiteX3" fmla="*/ 2796364 w 3200401"/>
              <a:gd name="connsiteY3" fmla="*/ 6464595 h 6858000"/>
              <a:gd name="connsiteX4" fmla="*/ 2796364 w 3200401"/>
              <a:gd name="connsiteY4" fmla="*/ 6858000 h 6858000"/>
              <a:gd name="connsiteX5" fmla="*/ 0 w 3200401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401" h="6858000">
                <a:moveTo>
                  <a:pt x="0" y="0"/>
                </a:moveTo>
                <a:lnTo>
                  <a:pt x="3200401" y="0"/>
                </a:lnTo>
                <a:lnTo>
                  <a:pt x="3200401" y="6464595"/>
                </a:lnTo>
                <a:lnTo>
                  <a:pt x="2796364" y="6464595"/>
                </a:lnTo>
                <a:lnTo>
                  <a:pt x="279636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1" name="PA_Graphic 6">
            <a:extLst>
              <a:ext uri="{FF2B5EF4-FFF2-40B4-BE49-F238E27FC236}">
                <a16:creationId xmlns:a16="http://schemas.microsoft.com/office/drawing/2014/main" id="{5123F1EB-071B-B24F-B152-BAF2851FADF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34627" t="23338" r="15398" b="32149"/>
          <a:stretch/>
        </p:blipFill>
        <p:spPr>
          <a:xfrm>
            <a:off x="5497033" y="0"/>
            <a:ext cx="6694967" cy="6858000"/>
          </a:xfrm>
          <a:custGeom>
            <a:avLst/>
            <a:gdLst>
              <a:gd name="connsiteX0" fmla="*/ 598967 w 6694967"/>
              <a:gd name="connsiteY0" fmla="*/ 0 h 6858000"/>
              <a:gd name="connsiteX1" fmla="*/ 6694967 w 6694967"/>
              <a:gd name="connsiteY1" fmla="*/ 0 h 6858000"/>
              <a:gd name="connsiteX2" fmla="*/ 6694967 w 6694967"/>
              <a:gd name="connsiteY2" fmla="*/ 6858000 h 6858000"/>
              <a:gd name="connsiteX3" fmla="*/ 0 w 6694967"/>
              <a:gd name="connsiteY3" fmla="*/ 6858000 h 6858000"/>
              <a:gd name="connsiteX4" fmla="*/ 0 w 6694967"/>
              <a:gd name="connsiteY4" fmla="*/ 744279 h 6858000"/>
              <a:gd name="connsiteX5" fmla="*/ 598967 w 6694967"/>
              <a:gd name="connsiteY5" fmla="*/ 7442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94967" h="6858000">
                <a:moveTo>
                  <a:pt x="598967" y="0"/>
                </a:moveTo>
                <a:lnTo>
                  <a:pt x="6694967" y="0"/>
                </a:lnTo>
                <a:lnTo>
                  <a:pt x="6694967" y="6858000"/>
                </a:lnTo>
                <a:lnTo>
                  <a:pt x="0" y="6858000"/>
                </a:lnTo>
                <a:lnTo>
                  <a:pt x="0" y="744279"/>
                </a:lnTo>
                <a:lnTo>
                  <a:pt x="598967" y="744279"/>
                </a:lnTo>
                <a:close/>
              </a:path>
            </a:pathLst>
          </a:custGeom>
        </p:spPr>
      </p:pic>
      <p:pic>
        <p:nvPicPr>
          <p:cNvPr id="12" name="PA_Graphic 10">
            <a:extLst>
              <a:ext uri="{FF2B5EF4-FFF2-40B4-BE49-F238E27FC236}">
                <a16:creationId xmlns:a16="http://schemas.microsoft.com/office/drawing/2014/main" id="{73C8DFAD-AA58-7B4F-A45C-BF46121D61B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1053" y="387423"/>
            <a:ext cx="11289893" cy="60831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6585306A-65E4-A64A-B7DA-E89A04742C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81730" y="387422"/>
            <a:ext cx="6017032" cy="6083153"/>
          </a:xfrm>
          <a:prstGeom prst="rect">
            <a:avLst/>
          </a:prstGeom>
        </p:spPr>
      </p:pic>
      <p:sp>
        <p:nvSpPr>
          <p:cNvPr id="14" name="Freeform: Shape 3">
            <a:extLst>
              <a:ext uri="{FF2B5EF4-FFF2-40B4-BE49-F238E27FC236}">
                <a16:creationId xmlns:a16="http://schemas.microsoft.com/office/drawing/2014/main" id="{A1F8AF08-E56C-CE4F-904F-D5C12E9761F2}"/>
              </a:ext>
            </a:extLst>
          </p:cNvPr>
          <p:cNvSpPr/>
          <p:nvPr/>
        </p:nvSpPr>
        <p:spPr>
          <a:xfrm flipH="1">
            <a:off x="5893298" y="-3"/>
            <a:ext cx="6298701" cy="5809747"/>
          </a:xfrm>
          <a:custGeom>
            <a:avLst/>
            <a:gdLst>
              <a:gd name="connsiteX0" fmla="*/ 0 w 7629480"/>
              <a:gd name="connsiteY0" fmla="*/ 0 h 6442095"/>
              <a:gd name="connsiteX1" fmla="*/ 7629480 w 7629480"/>
              <a:gd name="connsiteY1" fmla="*/ 1 h 6442095"/>
              <a:gd name="connsiteX2" fmla="*/ 7629480 w 7629480"/>
              <a:gd name="connsiteY2" fmla="*/ 1401063 h 6442095"/>
              <a:gd name="connsiteX3" fmla="*/ 7624395 w 7629480"/>
              <a:gd name="connsiteY3" fmla="*/ 1501756 h 6442095"/>
              <a:gd name="connsiteX4" fmla="*/ 7622908 w 7629480"/>
              <a:gd name="connsiteY4" fmla="*/ 1511502 h 6442095"/>
              <a:gd name="connsiteX5" fmla="*/ 7622271 w 7629480"/>
              <a:gd name="connsiteY5" fmla="*/ 1539997 h 6442095"/>
              <a:gd name="connsiteX6" fmla="*/ 7132141 w 7629480"/>
              <a:gd name="connsiteY6" fmla="*/ 2324352 h 6442095"/>
              <a:gd name="connsiteX7" fmla="*/ 1 w 7629480"/>
              <a:gd name="connsiteY7" fmla="*/ 6442095 h 6442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29480" h="6442095">
                <a:moveTo>
                  <a:pt x="0" y="0"/>
                </a:moveTo>
                <a:lnTo>
                  <a:pt x="7629480" y="1"/>
                </a:lnTo>
                <a:lnTo>
                  <a:pt x="7629480" y="1401063"/>
                </a:lnTo>
                <a:cubicBezTo>
                  <a:pt x="7629480" y="1435057"/>
                  <a:pt x="7627757" y="1468650"/>
                  <a:pt x="7624395" y="1501756"/>
                </a:cubicBezTo>
                <a:lnTo>
                  <a:pt x="7622908" y="1511502"/>
                </a:lnTo>
                <a:lnTo>
                  <a:pt x="7622271" y="1539997"/>
                </a:lnTo>
                <a:cubicBezTo>
                  <a:pt x="7599984" y="1855361"/>
                  <a:pt x="7426541" y="2154381"/>
                  <a:pt x="7132141" y="2324352"/>
                </a:cubicBezTo>
                <a:lnTo>
                  <a:pt x="1" y="6442095"/>
                </a:lnTo>
                <a:close/>
              </a:path>
            </a:pathLst>
          </a:custGeom>
          <a:gradFill>
            <a:gsLst>
              <a:gs pos="0">
                <a:srgbClr val="38A2FA"/>
              </a:gs>
              <a:gs pos="100000">
                <a:srgbClr val="5361F0"/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id="{EF28D6C4-4B4C-2741-A8FA-E775902CF958}"/>
              </a:ext>
            </a:extLst>
          </p:cNvPr>
          <p:cNvSpPr/>
          <p:nvPr/>
        </p:nvSpPr>
        <p:spPr>
          <a:xfrm>
            <a:off x="884224" y="2291203"/>
            <a:ext cx="46667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6000" b="1" spc="300" dirty="0">
                <a:solidFill>
                  <a:srgbClr val="1890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预付卡</a:t>
            </a:r>
          </a:p>
        </p:txBody>
      </p:sp>
      <p:sp>
        <p:nvSpPr>
          <p:cNvPr id="5" name="圆角矩形 4">
            <a:extLst>
              <a:ext uri="{FF2B5EF4-FFF2-40B4-BE49-F238E27FC236}">
                <a16:creationId xmlns:a16="http://schemas.microsoft.com/office/drawing/2014/main" id="{A30A26FE-7431-B54E-A648-8B8B55EB9A06}"/>
              </a:ext>
            </a:extLst>
          </p:cNvPr>
          <p:cNvSpPr/>
          <p:nvPr/>
        </p:nvSpPr>
        <p:spPr>
          <a:xfrm>
            <a:off x="985824" y="3694287"/>
            <a:ext cx="3007056" cy="462160"/>
          </a:xfrm>
          <a:prstGeom prst="roundRect">
            <a:avLst>
              <a:gd name="adj" fmla="val 50000"/>
            </a:avLst>
          </a:prstGeom>
          <a:solidFill>
            <a:srgbClr val="189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spc="300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  <a:sym typeface="思源黑体 CN Bold" panose="020B0800000000000000" pitchFamily="34" charset="-122"/>
              </a:rPr>
              <a:t>新零售新场景新方案</a:t>
            </a:r>
            <a:endParaRPr lang="en-US" altLang="zh-CN" sz="2000" spc="300" dirty="0">
              <a:solidFill>
                <a:schemeClr val="bg1"/>
              </a:solidFill>
              <a:latin typeface="Heiti SC Medium" pitchFamily="2" charset="-128"/>
              <a:ea typeface="Heiti SC Medium" pitchFamily="2" charset="-128"/>
              <a:sym typeface="思源黑体 CN Bold" panose="020B0800000000000000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1E03C90-61C1-4F4E-AB81-95288F4F9E6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98" y="277798"/>
            <a:ext cx="1665416" cy="66779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A289B58-44EF-8E4E-9C62-45B58C3CF17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64" y="781857"/>
            <a:ext cx="2202300" cy="88307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F5AA07E-0984-514C-80EE-B96683AA13E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367" y="1528227"/>
            <a:ext cx="7785424" cy="44752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125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5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974856" y="276675"/>
            <a:ext cx="2784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1890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预付卡简介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E428DAD2-D797-D54C-8C26-8D017658F63A}"/>
              </a:ext>
            </a:extLst>
          </p:cNvPr>
          <p:cNvGrpSpPr/>
          <p:nvPr/>
        </p:nvGrpSpPr>
        <p:grpSpPr>
          <a:xfrm>
            <a:off x="3185160" y="1588849"/>
            <a:ext cx="5821680" cy="4332852"/>
            <a:chOff x="2128520" y="1745675"/>
            <a:chExt cx="5821680" cy="4332852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0C48E0D7-5D8D-5646-99E7-04C670A65B91}"/>
                </a:ext>
              </a:extLst>
            </p:cNvPr>
            <p:cNvSpPr/>
            <p:nvPr/>
          </p:nvSpPr>
          <p:spPr>
            <a:xfrm>
              <a:off x="2128520" y="3193055"/>
              <a:ext cx="5821680" cy="1443568"/>
            </a:xfrm>
            <a:prstGeom prst="rect">
              <a:avLst/>
            </a:prstGeom>
            <a:solidFill>
              <a:srgbClr val="42D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F2F1CCC-1B40-2849-875F-9C447DECADBA}"/>
                </a:ext>
              </a:extLst>
            </p:cNvPr>
            <p:cNvSpPr/>
            <p:nvPr/>
          </p:nvSpPr>
          <p:spPr>
            <a:xfrm>
              <a:off x="2128520" y="1745675"/>
              <a:ext cx="5821680" cy="114894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/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E8B07ECA-D10F-3B43-A1A5-2F4E76EF1879}"/>
                </a:ext>
              </a:extLst>
            </p:cNvPr>
            <p:cNvSpPr/>
            <p:nvPr/>
          </p:nvSpPr>
          <p:spPr>
            <a:xfrm>
              <a:off x="2440042" y="2660248"/>
              <a:ext cx="151255" cy="151255"/>
            </a:xfrm>
            <a:prstGeom prst="ellipse">
              <a:avLst/>
            </a:prstGeom>
            <a:solidFill>
              <a:srgbClr val="FC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/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BDF77C8E-DC46-574C-BA37-594445EE7BE5}"/>
                </a:ext>
              </a:extLst>
            </p:cNvPr>
            <p:cNvSpPr/>
            <p:nvPr/>
          </p:nvSpPr>
          <p:spPr>
            <a:xfrm>
              <a:off x="7507057" y="2660248"/>
              <a:ext cx="151255" cy="151255"/>
            </a:xfrm>
            <a:prstGeom prst="ellipse">
              <a:avLst/>
            </a:prstGeom>
            <a:solidFill>
              <a:srgbClr val="FC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/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F8AF6235-60E2-3547-A27C-DE8066742F4D}"/>
                </a:ext>
              </a:extLst>
            </p:cNvPr>
            <p:cNvSpPr/>
            <p:nvPr/>
          </p:nvSpPr>
          <p:spPr>
            <a:xfrm>
              <a:off x="2440042" y="3389140"/>
              <a:ext cx="151255" cy="151255"/>
            </a:xfrm>
            <a:prstGeom prst="ellipse">
              <a:avLst/>
            </a:prstGeom>
            <a:solidFill>
              <a:srgbClr val="FC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/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74FF2F3D-44E5-D54B-8C5A-EEAAFF7830EE}"/>
                </a:ext>
              </a:extLst>
            </p:cNvPr>
            <p:cNvSpPr/>
            <p:nvPr/>
          </p:nvSpPr>
          <p:spPr>
            <a:xfrm>
              <a:off x="7507057" y="3389140"/>
              <a:ext cx="151255" cy="151255"/>
            </a:xfrm>
            <a:prstGeom prst="ellipse">
              <a:avLst/>
            </a:prstGeom>
            <a:solidFill>
              <a:srgbClr val="FC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/>
            </a:p>
          </p:txBody>
        </p:sp>
        <p:sp>
          <p:nvSpPr>
            <p:cNvPr id="15" name="圆角矩形 14">
              <a:extLst>
                <a:ext uri="{FF2B5EF4-FFF2-40B4-BE49-F238E27FC236}">
                  <a16:creationId xmlns:a16="http://schemas.microsoft.com/office/drawing/2014/main" id="{D5CBD385-024B-5445-A25B-F077A6E93229}"/>
                </a:ext>
              </a:extLst>
            </p:cNvPr>
            <p:cNvSpPr/>
            <p:nvPr/>
          </p:nvSpPr>
          <p:spPr>
            <a:xfrm>
              <a:off x="2474742" y="2735875"/>
              <a:ext cx="71940" cy="747016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/>
            </a:p>
          </p:txBody>
        </p:sp>
        <p:sp>
          <p:nvSpPr>
            <p:cNvPr id="16" name="圆角矩形 15">
              <a:extLst>
                <a:ext uri="{FF2B5EF4-FFF2-40B4-BE49-F238E27FC236}">
                  <a16:creationId xmlns:a16="http://schemas.microsoft.com/office/drawing/2014/main" id="{06349FC0-3EBC-464E-9321-A5BD0F4E2F62}"/>
                </a:ext>
              </a:extLst>
            </p:cNvPr>
            <p:cNvSpPr/>
            <p:nvPr/>
          </p:nvSpPr>
          <p:spPr>
            <a:xfrm>
              <a:off x="7549655" y="2735875"/>
              <a:ext cx="71940" cy="747016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1DB49D37-7A3E-7644-AF2D-C87288F6F3F7}"/>
                </a:ext>
              </a:extLst>
            </p:cNvPr>
            <p:cNvSpPr/>
            <p:nvPr/>
          </p:nvSpPr>
          <p:spPr>
            <a:xfrm>
              <a:off x="2128520" y="4889775"/>
              <a:ext cx="5821680" cy="1188752"/>
            </a:xfrm>
            <a:prstGeom prst="rect">
              <a:avLst/>
            </a:prstGeom>
            <a:solidFill>
              <a:srgbClr val="F27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195A46B6-B71C-E04B-8232-78B7B7B726DA}"/>
                </a:ext>
              </a:extLst>
            </p:cNvPr>
            <p:cNvSpPr/>
            <p:nvPr/>
          </p:nvSpPr>
          <p:spPr>
            <a:xfrm>
              <a:off x="2440042" y="4356968"/>
              <a:ext cx="151255" cy="151255"/>
            </a:xfrm>
            <a:prstGeom prst="ellipse">
              <a:avLst/>
            </a:prstGeom>
            <a:solidFill>
              <a:srgbClr val="FC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/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14FC8BDB-7E02-4C4B-99A5-00F041C9A4CD}"/>
                </a:ext>
              </a:extLst>
            </p:cNvPr>
            <p:cNvSpPr/>
            <p:nvPr/>
          </p:nvSpPr>
          <p:spPr>
            <a:xfrm>
              <a:off x="7507057" y="4356968"/>
              <a:ext cx="151255" cy="151255"/>
            </a:xfrm>
            <a:prstGeom prst="ellipse">
              <a:avLst/>
            </a:prstGeom>
            <a:solidFill>
              <a:srgbClr val="FC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/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ED991794-5064-154E-879E-B22344A3C6E2}"/>
                </a:ext>
              </a:extLst>
            </p:cNvPr>
            <p:cNvSpPr/>
            <p:nvPr/>
          </p:nvSpPr>
          <p:spPr>
            <a:xfrm>
              <a:off x="2440042" y="5085860"/>
              <a:ext cx="151255" cy="151255"/>
            </a:xfrm>
            <a:prstGeom prst="ellipse">
              <a:avLst/>
            </a:prstGeom>
            <a:solidFill>
              <a:srgbClr val="FC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/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C0FB0B76-3A37-594B-9753-03ABB910F358}"/>
                </a:ext>
              </a:extLst>
            </p:cNvPr>
            <p:cNvSpPr/>
            <p:nvPr/>
          </p:nvSpPr>
          <p:spPr>
            <a:xfrm>
              <a:off x="7507057" y="5085860"/>
              <a:ext cx="151255" cy="151255"/>
            </a:xfrm>
            <a:prstGeom prst="ellipse">
              <a:avLst/>
            </a:prstGeom>
            <a:solidFill>
              <a:srgbClr val="FC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/>
            </a:p>
          </p:txBody>
        </p:sp>
        <p:sp>
          <p:nvSpPr>
            <p:cNvPr id="22" name="圆角矩形 21">
              <a:extLst>
                <a:ext uri="{FF2B5EF4-FFF2-40B4-BE49-F238E27FC236}">
                  <a16:creationId xmlns:a16="http://schemas.microsoft.com/office/drawing/2014/main" id="{4D7050D5-A22B-1A4B-A953-C4599AA52FB0}"/>
                </a:ext>
              </a:extLst>
            </p:cNvPr>
            <p:cNvSpPr/>
            <p:nvPr/>
          </p:nvSpPr>
          <p:spPr>
            <a:xfrm>
              <a:off x="2474742" y="4432595"/>
              <a:ext cx="71940" cy="747016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/>
            </a:p>
          </p:txBody>
        </p:sp>
        <p:sp>
          <p:nvSpPr>
            <p:cNvPr id="23" name="圆角矩形 22">
              <a:extLst>
                <a:ext uri="{FF2B5EF4-FFF2-40B4-BE49-F238E27FC236}">
                  <a16:creationId xmlns:a16="http://schemas.microsoft.com/office/drawing/2014/main" id="{765DE452-7EB1-5345-867C-4FFFB7D65D30}"/>
                </a:ext>
              </a:extLst>
            </p:cNvPr>
            <p:cNvSpPr/>
            <p:nvPr/>
          </p:nvSpPr>
          <p:spPr>
            <a:xfrm>
              <a:off x="7549655" y="4432595"/>
              <a:ext cx="71940" cy="747016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/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7059E9BA-8426-1A4A-A207-AFFB83A91DC1}"/>
              </a:ext>
            </a:extLst>
          </p:cNvPr>
          <p:cNvSpPr txBox="1"/>
          <p:nvPr/>
        </p:nvSpPr>
        <p:spPr>
          <a:xfrm>
            <a:off x="3539167" y="3326065"/>
            <a:ext cx="5185836" cy="858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预付卡可以优惠销售，可以批量售卖；在日常生活中已经成为非常常见的一种形式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BFCD6F0-28D2-D745-BA8E-A14494A25253}"/>
              </a:ext>
            </a:extLst>
          </p:cNvPr>
          <p:cNvSpPr txBox="1"/>
          <p:nvPr/>
        </p:nvSpPr>
        <p:spPr>
          <a:xfrm>
            <a:off x="3539166" y="4959161"/>
            <a:ext cx="5022513" cy="858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预付卡不同于优惠券或红包、积分等，预付卡是现金的载体，实际上就是现金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87AE700-8466-064B-A58F-58A6EB6482BB}"/>
              </a:ext>
            </a:extLst>
          </p:cNvPr>
          <p:cNvSpPr txBox="1"/>
          <p:nvPr/>
        </p:nvSpPr>
        <p:spPr>
          <a:xfrm>
            <a:off x="3539166" y="1615873"/>
            <a:ext cx="5350833" cy="1273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  <a:sym typeface="+mn-ea"/>
              </a:rPr>
              <a:t>预付卡常被作为员工福利、送礼等这些方面使用，一种与现金等价的替代品</a:t>
            </a:r>
            <a:endParaRPr lang="zh-CN" dirty="0">
              <a:solidFill>
                <a:schemeClr val="bg1"/>
              </a:solidFill>
              <a:latin typeface="Heiti SC Medium" pitchFamily="2" charset="-128"/>
              <a:ea typeface="Heiti SC Medium" pitchFamily="2" charset="-128"/>
            </a:endParaRPr>
          </a:p>
          <a:p>
            <a:pPr>
              <a:lnSpc>
                <a:spcPct val="150000"/>
              </a:lnSpc>
            </a:pPr>
            <a:endParaRPr lang="zh-CN" dirty="0">
              <a:solidFill>
                <a:schemeClr val="bg1"/>
              </a:solidFill>
              <a:latin typeface="Heiti SC Medium" pitchFamily="2" charset="-128"/>
              <a:ea typeface="Heiti SC Medium" pitchFamily="2" charset="-128"/>
            </a:endParaRPr>
          </a:p>
        </p:txBody>
      </p:sp>
    </p:spTree>
  </p:cSld>
  <p:clrMapOvr>
    <a:masterClrMapping/>
  </p:clrMapOvr>
  <p:transition spd="slow">
    <p:push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>
            <a:extLst>
              <a:ext uri="{FF2B5EF4-FFF2-40B4-BE49-F238E27FC236}">
                <a16:creationId xmlns:a16="http://schemas.microsoft.com/office/drawing/2014/main" id="{A08BFFE5-B7B8-C942-B688-38EABDFF9769}"/>
              </a:ext>
            </a:extLst>
          </p:cNvPr>
          <p:cNvSpPr txBox="1"/>
          <p:nvPr/>
        </p:nvSpPr>
        <p:spPr>
          <a:xfrm>
            <a:off x="974856" y="276675"/>
            <a:ext cx="5019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1890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预付卡的生命周期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0E65C30-F321-3C47-96AD-FBD5564D719D}"/>
              </a:ext>
            </a:extLst>
          </p:cNvPr>
          <p:cNvSpPr txBox="1"/>
          <p:nvPr/>
        </p:nvSpPr>
        <p:spPr>
          <a:xfrm>
            <a:off x="1484486" y="2671221"/>
            <a:ext cx="2486429" cy="773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即根据顾客需求生成预付卡（卡号、芯片号）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5106564-EF52-9B4E-98AF-00C4246107B1}"/>
              </a:ext>
            </a:extLst>
          </p:cNvPr>
          <p:cNvSpPr txBox="1"/>
          <p:nvPr/>
        </p:nvSpPr>
        <p:spPr>
          <a:xfrm>
            <a:off x="4498678" y="2727562"/>
            <a:ext cx="7278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42D7B2"/>
                </a:solidFill>
                <a:latin typeface="Heiti SC Medium" pitchFamily="2" charset="-128"/>
                <a:ea typeface="Heiti SC Medium" pitchFamily="2" charset="-128"/>
              </a:rPr>
              <a:t>制作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060429F-583C-2A41-80AB-A7628DBA1EA5}"/>
              </a:ext>
            </a:extLst>
          </p:cNvPr>
          <p:cNvSpPr txBox="1"/>
          <p:nvPr/>
        </p:nvSpPr>
        <p:spPr>
          <a:xfrm>
            <a:off x="5968098" y="2064868"/>
            <a:ext cx="1974593" cy="1142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用户购买于预付卡在结账时使用预付卡支付即可 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F6B38CD-A1AD-9A44-9A09-A2FEB2A31217}"/>
              </a:ext>
            </a:extLst>
          </p:cNvPr>
          <p:cNvSpPr txBox="1"/>
          <p:nvPr/>
        </p:nvSpPr>
        <p:spPr>
          <a:xfrm>
            <a:off x="7769579" y="3509193"/>
            <a:ext cx="2867231" cy="1511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最后预付卡金额使用完后，预付卡余额变为零，状态为结束；如果预付卡到期未使用，预付卡状态变为到期终止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973D591D-B2C9-3D4F-B94E-087E20916C05}"/>
              </a:ext>
            </a:extLst>
          </p:cNvPr>
          <p:cNvSpPr txBox="1"/>
          <p:nvPr/>
        </p:nvSpPr>
        <p:spPr>
          <a:xfrm>
            <a:off x="2424300" y="3977370"/>
            <a:ext cx="732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00ADFF"/>
                </a:solidFill>
                <a:latin typeface="Heiti SC Medium" pitchFamily="2" charset="-128"/>
                <a:ea typeface="Heiti SC Medium" pitchFamily="2" charset="-128"/>
              </a:rPr>
              <a:t>生成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D9A6A4BD-FB81-C447-ABCB-CA65D65A01EB}"/>
              </a:ext>
            </a:extLst>
          </p:cNvPr>
          <p:cNvSpPr txBox="1"/>
          <p:nvPr/>
        </p:nvSpPr>
        <p:spPr>
          <a:xfrm>
            <a:off x="3824971" y="3801782"/>
            <a:ext cx="2075287" cy="1142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如果是实物卡，则需要联系实体卡制作方印刷制卡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CC6A19EC-2157-0B45-9CAF-5B6679D97D79}"/>
              </a:ext>
            </a:extLst>
          </p:cNvPr>
          <p:cNvGrpSpPr/>
          <p:nvPr/>
        </p:nvGrpSpPr>
        <p:grpSpPr>
          <a:xfrm>
            <a:off x="2267445" y="2109399"/>
            <a:ext cx="7128790" cy="2664840"/>
            <a:chOff x="1007605" y="1239330"/>
            <a:chExt cx="7128790" cy="2664840"/>
          </a:xfrm>
        </p:grpSpPr>
        <p:sp>
          <p:nvSpPr>
            <p:cNvPr id="34" name="六边形 33">
              <a:extLst>
                <a:ext uri="{FF2B5EF4-FFF2-40B4-BE49-F238E27FC236}">
                  <a16:creationId xmlns:a16="http://schemas.microsoft.com/office/drawing/2014/main" id="{FE758C2A-D26F-8545-BE45-6AEEFAD4BFEF}"/>
                </a:ext>
              </a:extLst>
            </p:cNvPr>
            <p:cNvSpPr/>
            <p:nvPr/>
          </p:nvSpPr>
          <p:spPr>
            <a:xfrm rot="16200000">
              <a:off x="923163" y="2764206"/>
              <a:ext cx="1224406" cy="1055522"/>
            </a:xfrm>
            <a:prstGeom prst="hexagon">
              <a:avLst/>
            </a:prstGeom>
            <a:noFill/>
            <a:ln w="19050">
              <a:solidFill>
                <a:srgbClr val="00A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六边形 35">
              <a:extLst>
                <a:ext uri="{FF2B5EF4-FFF2-40B4-BE49-F238E27FC236}">
                  <a16:creationId xmlns:a16="http://schemas.microsoft.com/office/drawing/2014/main" id="{7969A2D2-B058-C64D-BC3F-E7C39D7B3985}"/>
                </a:ext>
              </a:extLst>
            </p:cNvPr>
            <p:cNvSpPr/>
            <p:nvPr/>
          </p:nvSpPr>
          <p:spPr>
            <a:xfrm rot="16200000">
              <a:off x="2987391" y="1515885"/>
              <a:ext cx="1224410" cy="1055525"/>
            </a:xfrm>
            <a:prstGeom prst="hexagon">
              <a:avLst/>
            </a:prstGeom>
            <a:noFill/>
            <a:ln w="19050">
              <a:solidFill>
                <a:srgbClr val="00A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六边形 36">
              <a:extLst>
                <a:ext uri="{FF2B5EF4-FFF2-40B4-BE49-F238E27FC236}">
                  <a16:creationId xmlns:a16="http://schemas.microsoft.com/office/drawing/2014/main" id="{8A0AFF79-7711-6E44-BAC1-5F40382E70D2}"/>
                </a:ext>
              </a:extLst>
            </p:cNvPr>
            <p:cNvSpPr/>
            <p:nvPr/>
          </p:nvSpPr>
          <p:spPr>
            <a:xfrm rot="16200000">
              <a:off x="5051622" y="2547910"/>
              <a:ext cx="1224408" cy="1055524"/>
            </a:xfrm>
            <a:prstGeom prst="hexagon">
              <a:avLst/>
            </a:prstGeom>
            <a:noFill/>
            <a:ln w="19050">
              <a:solidFill>
                <a:srgbClr val="00A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六边形 37">
              <a:extLst>
                <a:ext uri="{FF2B5EF4-FFF2-40B4-BE49-F238E27FC236}">
                  <a16:creationId xmlns:a16="http://schemas.microsoft.com/office/drawing/2014/main" id="{16557937-3155-7D4B-A865-B00C13F3711A}"/>
                </a:ext>
              </a:extLst>
            </p:cNvPr>
            <p:cNvSpPr/>
            <p:nvPr/>
          </p:nvSpPr>
          <p:spPr>
            <a:xfrm rot="16200000">
              <a:off x="6996428" y="1323773"/>
              <a:ext cx="1224409" cy="1055524"/>
            </a:xfrm>
            <a:prstGeom prst="hexagon">
              <a:avLst/>
            </a:prstGeom>
            <a:noFill/>
            <a:ln w="19050">
              <a:solidFill>
                <a:srgbClr val="00A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39" name="直接连接符 11">
              <a:extLst>
                <a:ext uri="{FF2B5EF4-FFF2-40B4-BE49-F238E27FC236}">
                  <a16:creationId xmlns:a16="http://schemas.microsoft.com/office/drawing/2014/main" id="{D4D87D38-FE30-7D4C-BCA5-CD8568619602}"/>
                </a:ext>
              </a:extLst>
            </p:cNvPr>
            <p:cNvCxnSpPr>
              <a:stCxn id="34" idx="1"/>
              <a:endCxn id="36" idx="4"/>
            </p:cNvCxnSpPr>
            <p:nvPr/>
          </p:nvCxnSpPr>
          <p:spPr>
            <a:xfrm flipV="1">
              <a:off x="2063127" y="2391972"/>
              <a:ext cx="1008707" cy="551672"/>
            </a:xfrm>
            <a:prstGeom prst="line">
              <a:avLst/>
            </a:prstGeom>
            <a:ln w="19050">
              <a:solidFill>
                <a:srgbClr val="00AD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12">
              <a:extLst>
                <a:ext uri="{FF2B5EF4-FFF2-40B4-BE49-F238E27FC236}">
                  <a16:creationId xmlns:a16="http://schemas.microsoft.com/office/drawing/2014/main" id="{867530D9-B09C-424E-A427-187CFF8C288A}"/>
                </a:ext>
              </a:extLst>
            </p:cNvPr>
            <p:cNvCxnSpPr>
              <a:stCxn id="36" idx="2"/>
              <a:endCxn id="37" idx="5"/>
            </p:cNvCxnSpPr>
            <p:nvPr/>
          </p:nvCxnSpPr>
          <p:spPr>
            <a:xfrm>
              <a:off x="4127359" y="2391972"/>
              <a:ext cx="1008705" cy="335377"/>
            </a:xfrm>
            <a:prstGeom prst="line">
              <a:avLst/>
            </a:prstGeom>
            <a:ln w="19050">
              <a:solidFill>
                <a:srgbClr val="00AD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13">
              <a:extLst>
                <a:ext uri="{FF2B5EF4-FFF2-40B4-BE49-F238E27FC236}">
                  <a16:creationId xmlns:a16="http://schemas.microsoft.com/office/drawing/2014/main" id="{1C383FDD-842C-6D47-8D44-E497C23E406F}"/>
                </a:ext>
              </a:extLst>
            </p:cNvPr>
            <p:cNvCxnSpPr>
              <a:stCxn id="37" idx="1"/>
              <a:endCxn id="38" idx="4"/>
            </p:cNvCxnSpPr>
            <p:nvPr/>
          </p:nvCxnSpPr>
          <p:spPr>
            <a:xfrm flipV="1">
              <a:off x="6191588" y="2199859"/>
              <a:ext cx="889283" cy="527490"/>
            </a:xfrm>
            <a:prstGeom prst="line">
              <a:avLst/>
            </a:prstGeom>
            <a:ln w="19050">
              <a:solidFill>
                <a:srgbClr val="00AD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文本框 41">
            <a:extLst>
              <a:ext uri="{FF2B5EF4-FFF2-40B4-BE49-F238E27FC236}">
                <a16:creationId xmlns:a16="http://schemas.microsoft.com/office/drawing/2014/main" id="{8F188935-1378-F14B-B238-ED56BAD755DD}"/>
              </a:ext>
            </a:extLst>
          </p:cNvPr>
          <p:cNvSpPr txBox="1"/>
          <p:nvPr/>
        </p:nvSpPr>
        <p:spPr>
          <a:xfrm>
            <a:off x="6569970" y="3761590"/>
            <a:ext cx="70739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F27264"/>
                </a:solidFill>
                <a:latin typeface="Heiti SC Medium" pitchFamily="2" charset="-128"/>
                <a:ea typeface="Heiti SC Medium" pitchFamily="2" charset="-128"/>
              </a:rPr>
              <a:t>使用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EEC07197-27A3-9B48-B770-07F6D0F20720}"/>
              </a:ext>
            </a:extLst>
          </p:cNvPr>
          <p:cNvSpPr txBox="1"/>
          <p:nvPr/>
        </p:nvSpPr>
        <p:spPr>
          <a:xfrm>
            <a:off x="8423300" y="2536938"/>
            <a:ext cx="925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FFCC21"/>
                </a:solidFill>
                <a:latin typeface="Heiti SC Medium" pitchFamily="2" charset="-128"/>
                <a:ea typeface="Heiti SC Medium" pitchFamily="2" charset="-128"/>
              </a:rPr>
              <a:t>终结</a:t>
            </a:r>
          </a:p>
        </p:txBody>
      </p:sp>
    </p:spTree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圆角矩形 23">
            <a:extLst>
              <a:ext uri="{FF2B5EF4-FFF2-40B4-BE49-F238E27FC236}">
                <a16:creationId xmlns:a16="http://schemas.microsoft.com/office/drawing/2014/main" id="{EC24CE3C-94E6-0B46-895F-0428425E523A}"/>
              </a:ext>
            </a:extLst>
          </p:cNvPr>
          <p:cNvSpPr/>
          <p:nvPr/>
        </p:nvSpPr>
        <p:spPr>
          <a:xfrm>
            <a:off x="1359855" y="2248905"/>
            <a:ext cx="4705665" cy="53541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圆角矩形 25">
            <a:extLst>
              <a:ext uri="{FF2B5EF4-FFF2-40B4-BE49-F238E27FC236}">
                <a16:creationId xmlns:a16="http://schemas.microsoft.com/office/drawing/2014/main" id="{1930C4F2-D68E-2C46-B12B-6A6DA39B3922}"/>
              </a:ext>
            </a:extLst>
          </p:cNvPr>
          <p:cNvSpPr/>
          <p:nvPr/>
        </p:nvSpPr>
        <p:spPr>
          <a:xfrm>
            <a:off x="1359855" y="3148333"/>
            <a:ext cx="4705665" cy="53541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圆角矩形 26">
            <a:extLst>
              <a:ext uri="{FF2B5EF4-FFF2-40B4-BE49-F238E27FC236}">
                <a16:creationId xmlns:a16="http://schemas.microsoft.com/office/drawing/2014/main" id="{70225219-B881-3E47-9228-DEB666FB5596}"/>
              </a:ext>
            </a:extLst>
          </p:cNvPr>
          <p:cNvSpPr/>
          <p:nvPr/>
        </p:nvSpPr>
        <p:spPr>
          <a:xfrm>
            <a:off x="1359855" y="4047761"/>
            <a:ext cx="4705665" cy="53541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A08BFFE5-B7B8-C942-B688-38EABDFF9769}"/>
              </a:ext>
            </a:extLst>
          </p:cNvPr>
          <p:cNvSpPr txBox="1"/>
          <p:nvPr/>
        </p:nvSpPr>
        <p:spPr>
          <a:xfrm>
            <a:off x="974856" y="276675"/>
            <a:ext cx="5019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1890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预付卡使用场景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24808F8-40CE-114D-BAB8-DC4D05D1D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520" y="1955800"/>
            <a:ext cx="6197600" cy="2893021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970DEED-9D0E-3840-BE49-5CC3695740AA}"/>
              </a:ext>
            </a:extLst>
          </p:cNvPr>
          <p:cNvSpPr txBox="1"/>
          <p:nvPr/>
        </p:nvSpPr>
        <p:spPr>
          <a:xfrm>
            <a:off x="1487396" y="3228211"/>
            <a:ext cx="362013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  <a:sym typeface="+mn-ea"/>
              </a:rPr>
              <a:t>节日送礼赠送超市预付卡</a:t>
            </a:r>
            <a:endParaRPr lang="zh-CN">
              <a:solidFill>
                <a:schemeClr val="bg1"/>
              </a:solidFill>
              <a:latin typeface="Heiti SC Medium" pitchFamily="2" charset="-128"/>
              <a:ea typeface="Heiti SC Medium" pitchFamily="2" charset="-128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8D1737C-E4E6-2A4A-A1EF-32AE35BBC3FB}"/>
              </a:ext>
            </a:extLst>
          </p:cNvPr>
          <p:cNvSpPr txBox="1"/>
          <p:nvPr/>
        </p:nvSpPr>
        <p:spPr>
          <a:xfrm>
            <a:off x="1487396" y="4121156"/>
            <a:ext cx="4526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  <a:sym typeface="+mn-ea"/>
              </a:rPr>
              <a:t>商户批量制卡给公司与个人提供预付卡购买</a:t>
            </a:r>
            <a:endParaRPr lang="zh-CN" altLang="en-US" dirty="0">
              <a:solidFill>
                <a:schemeClr val="bg1"/>
              </a:solidFill>
              <a:latin typeface="Heiti SC Medium" pitchFamily="2" charset="-128"/>
              <a:ea typeface="Heiti SC Medium" pitchFamily="2" charset="-128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3C76D0B-044A-8B41-9061-E97D91B760BD}"/>
              </a:ext>
            </a:extLst>
          </p:cNvPr>
          <p:cNvSpPr txBox="1"/>
          <p:nvPr/>
        </p:nvSpPr>
        <p:spPr>
          <a:xfrm>
            <a:off x="1487396" y="2324575"/>
            <a:ext cx="4496844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  <a:sym typeface="+mn-ea"/>
              </a:rPr>
              <a:t>公司发放节日福利每名员工一张</a:t>
            </a:r>
            <a:r>
              <a:rPr lang="en-US" altLang="zh-CN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  <a:sym typeface="+mn-ea"/>
              </a:rPr>
              <a:t>200</a:t>
            </a:r>
            <a:r>
              <a:rPr lang="zh-CN" altLang="en-US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  <a:sym typeface="+mn-ea"/>
              </a:rPr>
              <a:t>预付卡</a:t>
            </a:r>
          </a:p>
        </p:txBody>
      </p:sp>
    </p:spTree>
    <p:extLst>
      <p:ext uri="{BB962C8B-B14F-4D97-AF65-F5344CB8AC3E}">
        <p14:creationId xmlns:p14="http://schemas.microsoft.com/office/powerpoint/2010/main" val="974856637"/>
      </p:ext>
    </p:extLst>
  </p:cSld>
  <p:clrMapOvr>
    <a:masterClrMapping/>
  </p:clrMapOvr>
  <p:transition spd="med">
    <p:pull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webwppDef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16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027584"/>
      </a:accent4>
      <a:accent5>
        <a:srgbClr val="FFC000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plus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172</Words>
  <Application>Microsoft Macintosh PowerPoint</Application>
  <PresentationFormat>宽屏</PresentationFormat>
  <Paragraphs>19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</vt:i4>
      </vt:variant>
    </vt:vector>
  </HeadingPairs>
  <TitlesOfParts>
    <vt:vector size="17" baseType="lpstr">
      <vt:lpstr>SimHei</vt:lpstr>
      <vt:lpstr>思源黑体 CN Bold</vt:lpstr>
      <vt:lpstr>宋体</vt:lpstr>
      <vt:lpstr>微软雅黑</vt:lpstr>
      <vt:lpstr>Heiti SC Light</vt:lpstr>
      <vt:lpstr>Heiti SC Medium</vt:lpstr>
      <vt:lpstr>等线</vt:lpstr>
      <vt:lpstr>等线 Light</vt:lpstr>
      <vt:lpstr>Arial</vt:lpstr>
      <vt:lpstr>Calibri</vt:lpstr>
      <vt:lpstr>webwppDefTheme</vt:lpstr>
      <vt:lpstr>Office 主题</vt:lpstr>
      <vt:lpstr>自定义设计方案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Microsoft Office User</cp:lastModifiedBy>
  <cp:revision>58</cp:revision>
  <dcterms:created xsi:type="dcterms:W3CDTF">2021-06-18T04:01:00Z</dcterms:created>
  <dcterms:modified xsi:type="dcterms:W3CDTF">2021-08-27T05:40:20Z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2052-11.1.0.10577</vt:lpwstr>
  </property>
  <property fmtid="{D5CDD505-2E9C-101B-9397-08002B2CF9AE}" pid="3" name="ICV">
    <vt:lpwstr>F0F5A2079590439B9DABF9619F6EA82E</vt:lpwstr>
  </property>
</Properties>
</file>