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70" r:id="rId3"/>
  </p:sldMasterIdLst>
  <p:notesMasterIdLst>
    <p:notesMasterId r:id="rId9"/>
  </p:notesMasterIdLst>
  <p:handoutMasterIdLst>
    <p:handoutMasterId r:id="rId10"/>
  </p:handoutMasterIdLst>
  <p:sldIdLst>
    <p:sldId id="256" r:id="rId4"/>
    <p:sldId id="307" r:id="rId5"/>
    <p:sldId id="306" r:id="rId6"/>
    <p:sldId id="308" r:id="rId7"/>
    <p:sldId id="309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00ADFF"/>
    <a:srgbClr val="40D8B5"/>
    <a:srgbClr val="1B8FFF"/>
    <a:srgbClr val="1690FF"/>
    <a:srgbClr val="F3F0F5"/>
    <a:srgbClr val="F3A07F"/>
    <a:srgbClr val="FCFCFC"/>
    <a:srgbClr val="F37264"/>
    <a:srgbClr val="00A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55"/>
    <p:restoredTop sz="94677"/>
  </p:normalViewPr>
  <p:slideViewPr>
    <p:cSldViewPr snapToGrid="0">
      <p:cViewPr varScale="1">
        <p:scale>
          <a:sx n="130" d="100"/>
          <a:sy n="130" d="100"/>
        </p:scale>
        <p:origin x="6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952"/>
    </p:cViewPr>
  </p:sorterViewPr>
  <p:notesViewPr>
    <p:cSldViewPr snapToGrid="0">
      <p:cViewPr varScale="1">
        <p:scale>
          <a:sx n="104" d="100"/>
          <a:sy n="104" d="100"/>
        </p:scale>
        <p:origin x="426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32554-1B9C-4777-9968-E297D0A885A3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22E4A-EEF8-472F-BB2E-CD7785939A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76285-0D65-8546-B987-DE75E4CA1BFD}" type="datetimeFigureOut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5D1E5-22BF-CC43-93E2-9AD630DEB23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4941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9882" y="23088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9925" y="3565525"/>
            <a:ext cx="10852150" cy="801370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4724400" y="365126"/>
            <a:ext cx="2621280" cy="4205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49B7A9CA-5981-604E-8E6D-AB7287194395}"/>
              </a:ext>
            </a:extLst>
          </p:cNvPr>
          <p:cNvCxnSpPr>
            <a:cxnSpLocks/>
          </p:cNvCxnSpPr>
          <p:nvPr userDrawn="1"/>
        </p:nvCxnSpPr>
        <p:spPr>
          <a:xfrm>
            <a:off x="-81280" y="892817"/>
            <a:ext cx="12344400" cy="0"/>
          </a:xfrm>
          <a:prstGeom prst="line">
            <a:avLst/>
          </a:prstGeom>
          <a:ln w="12700">
            <a:solidFill>
              <a:srgbClr val="00A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菱形 4">
            <a:extLst>
              <a:ext uri="{FF2B5EF4-FFF2-40B4-BE49-F238E27FC236}">
                <a16:creationId xmlns:a16="http://schemas.microsoft.com/office/drawing/2014/main" id="{728D630B-E9F2-0E4F-AFC7-63F91E325ADE}"/>
              </a:ext>
            </a:extLst>
          </p:cNvPr>
          <p:cNvSpPr/>
          <p:nvPr userDrawn="1"/>
        </p:nvSpPr>
        <p:spPr>
          <a:xfrm>
            <a:off x="405896" y="294147"/>
            <a:ext cx="426720" cy="426720"/>
          </a:xfrm>
          <a:prstGeom prst="diamond">
            <a:avLst/>
          </a:prstGeom>
          <a:noFill/>
          <a:ln>
            <a:solidFill>
              <a:srgbClr val="189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菱形 5">
            <a:extLst>
              <a:ext uri="{FF2B5EF4-FFF2-40B4-BE49-F238E27FC236}">
                <a16:creationId xmlns:a16="http://schemas.microsoft.com/office/drawing/2014/main" id="{CD0906D1-4391-9746-91A6-35EE959970C1}"/>
              </a:ext>
            </a:extLst>
          </p:cNvPr>
          <p:cNvSpPr/>
          <p:nvPr userDrawn="1"/>
        </p:nvSpPr>
        <p:spPr>
          <a:xfrm>
            <a:off x="548136" y="294147"/>
            <a:ext cx="426720" cy="426720"/>
          </a:xfrm>
          <a:prstGeom prst="diamond">
            <a:avLst/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6291EBA-41F0-DE49-97C0-3EE924760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48" y="182881"/>
            <a:ext cx="1619172" cy="6492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768A97-7B3C-6D47-A023-77DFF1FB2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E5A767A-0855-F74E-BE04-FCBE80AA6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79CBA4-E78B-174E-842E-7EB020297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5D052C-AA1F-C74A-81BB-18B8403B0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C4E097-A1A0-7E4D-BB7D-011EC7723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59050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0BB9A7-E3E9-5342-BEC2-9043AA9C5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D8EBB4-87C2-0843-B6A3-A7BBCA33C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C718A4-D78C-2549-AF21-46E958119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9C74D0-EE6B-CA40-B693-54D298F4B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BC789E-D75F-6741-8552-BFD18C992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83517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7F8F22-16C5-5F4C-8D5E-EF130B94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AA64CA-5288-9C44-92B3-70E0707B7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61D0A-8283-C94A-A2B4-1D367C2AD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114675-9268-E44D-A66B-C4591768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D2005B-090A-D449-B6E8-E91EED93A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5102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616AE3-2F3B-994E-96D5-EB9A6ACC6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E0C549-C432-634C-B060-0046D72F2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AFCA89E-6D87-8F41-B349-DEB7D7144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E7E8809-5ABB-584C-92D6-7323C89DF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95A456-69F3-CC49-9D8F-CEF9761D5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325E87D-A51C-E542-8A09-5B813B884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2592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6746BA-BD1E-E84F-A977-378663CA1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5540CA3-8B7B-BE43-9795-468B06DE3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EA4F9F-037E-9C45-9014-71118A25C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53E9451-1F5F-AB46-B48D-22DBC25DD6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56B58E9-3534-674E-8E2B-BA12CAF599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CBFB21A-5B56-7743-9CB5-05C4B81EB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DE46597-5B33-B64C-B02C-51B3EC1D5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9A3DCC0-8172-B84E-B3FB-BC622F89B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3388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D10B2A-E524-7942-B944-0212B74CA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52A436A-A1D6-B34A-AE50-CB6CC6A14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BCFF2C8-E252-5049-9A67-C792BBDF6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DD35175-D9D9-884A-B538-D9F008DE0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1663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0D8739-E16D-FF46-80F3-618AF2264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7190014-25E5-CB49-9E21-D78E4CA6C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D1EC09A-B278-5944-8E8C-661300EA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06962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A32A22-31F4-0A4F-882B-D81D5554D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80925B-6160-C344-BA5B-DCE5D2F6E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F8E6DC8-A97A-2A4F-A9E2-4B1D44AEC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C1F59A-6D84-5748-B8CF-465412F23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C97A44C-AD80-AC4A-9513-391702CFC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5878D31-5289-7D49-9D61-A4BBAEE39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9512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AECBAD-1378-CC4E-AED3-DD3FC4784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9B84521-3A1E-0A4F-8BEF-1E49FF6287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2BD45D3-3881-AB42-8037-B0DA1B577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ACDD31-75D8-2F40-81F1-5E610369C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E0C3B5-F565-7442-A751-0B90376F8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71A300-131A-FA4D-9F92-2110EF195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723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4F5247-04D8-B046-8A56-958DA82B0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E0487A2-FAC5-6344-A970-4F1051612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754E56-EB1D-004B-BDBF-2BEF81AC1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953D87-E978-3B4D-914B-B19B5137A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E15CD0-3AE2-214C-B916-54C253107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57292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7C61522-1E26-A542-849B-D02D7EC5A5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A20B019-4E80-6246-82B3-251D0F5D2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032B41-1717-1F49-A48A-2733A9F55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BD13FA-0839-2F4D-81D4-8F71FEA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ECBBA6-4CFA-1548-8181-EF3EA64A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573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40105" y="727710"/>
            <a:ext cx="3931920" cy="1115060"/>
          </a:xfrm>
        </p:spPr>
        <p:txBody>
          <a:bodyPr anchor="ctr" anchorCtr="0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5138420" y="727710"/>
            <a:ext cx="6172200" cy="5403215"/>
          </a:xfrm>
        </p:spPr>
        <p:txBody>
          <a:bodyPr/>
          <a:lstStyle>
            <a:lvl1pPr>
              <a:defRPr sz="2400">
                <a:latin typeface="+mn-ea"/>
                <a:ea typeface="+mn-ea"/>
              </a:defRPr>
            </a:lvl1pPr>
            <a:lvl2pPr marL="457200" indent="0">
              <a:buNone/>
              <a:defRPr sz="2400">
                <a:latin typeface="+mn-ea"/>
                <a:ea typeface="+mn-ea"/>
              </a:defRPr>
            </a:lvl2pPr>
            <a:lvl3pPr>
              <a:defRPr sz="2400">
                <a:latin typeface="+mn-ea"/>
                <a:ea typeface="+mn-ea"/>
              </a:defRPr>
            </a:lvl3pPr>
            <a:lvl4pPr>
              <a:defRPr sz="2400">
                <a:latin typeface="+mn-ea"/>
                <a:ea typeface="+mn-ea"/>
              </a:defRPr>
            </a:lvl4pPr>
            <a:lvl5pPr>
              <a:defRPr sz="2400">
                <a:latin typeface="+mn-ea"/>
                <a:ea typeface="+mn-e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单击此处编辑正文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840105" y="2239645"/>
            <a:ext cx="3931920" cy="389191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ea"/>
                <a:ea typeface="+mn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69925" y="5605145"/>
            <a:ext cx="10852150" cy="558165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669925" y="641350"/>
            <a:ext cx="10852150" cy="455612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6445" cy="686816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467995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6287770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623591"/>
            <a:ext cx="10852237" cy="899167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线连接符 1">
            <a:extLst>
              <a:ext uri="{FF2B5EF4-FFF2-40B4-BE49-F238E27FC236}">
                <a16:creationId xmlns:a16="http://schemas.microsoft.com/office/drawing/2014/main" id="{2912F515-B038-A349-892E-BFCF97AE9535}"/>
              </a:ext>
            </a:extLst>
          </p:cNvPr>
          <p:cNvCxnSpPr>
            <a:cxnSpLocks/>
          </p:cNvCxnSpPr>
          <p:nvPr userDrawn="1"/>
        </p:nvCxnSpPr>
        <p:spPr>
          <a:xfrm>
            <a:off x="-81280" y="892817"/>
            <a:ext cx="12344400" cy="0"/>
          </a:xfrm>
          <a:prstGeom prst="line">
            <a:avLst/>
          </a:prstGeom>
          <a:ln w="12700">
            <a:solidFill>
              <a:srgbClr val="00A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菱形 2">
            <a:extLst>
              <a:ext uri="{FF2B5EF4-FFF2-40B4-BE49-F238E27FC236}">
                <a16:creationId xmlns:a16="http://schemas.microsoft.com/office/drawing/2014/main" id="{E27A29F6-E77B-F04A-818E-A39FCB8B5CDF}"/>
              </a:ext>
            </a:extLst>
          </p:cNvPr>
          <p:cNvSpPr/>
          <p:nvPr userDrawn="1"/>
        </p:nvSpPr>
        <p:spPr>
          <a:xfrm>
            <a:off x="405896" y="294147"/>
            <a:ext cx="426720" cy="426720"/>
          </a:xfrm>
          <a:prstGeom prst="diamond">
            <a:avLst/>
          </a:prstGeom>
          <a:noFill/>
          <a:ln>
            <a:solidFill>
              <a:srgbClr val="189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菱形 3">
            <a:extLst>
              <a:ext uri="{FF2B5EF4-FFF2-40B4-BE49-F238E27FC236}">
                <a16:creationId xmlns:a16="http://schemas.microsoft.com/office/drawing/2014/main" id="{EA970BFB-8F21-8449-8FD0-B35FC5880053}"/>
              </a:ext>
            </a:extLst>
          </p:cNvPr>
          <p:cNvSpPr/>
          <p:nvPr userDrawn="1"/>
        </p:nvSpPr>
        <p:spPr>
          <a:xfrm>
            <a:off x="548136" y="294147"/>
            <a:ext cx="426720" cy="426720"/>
          </a:xfrm>
          <a:prstGeom prst="diamond">
            <a:avLst/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DD098FE-AFB7-5C4D-90DD-DF9E25A79C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48" y="182881"/>
            <a:ext cx="1619172" cy="64925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1A7991DB-EFCE-5748-8A08-14F0F260D753}"/>
              </a:ext>
            </a:extLst>
          </p:cNvPr>
          <p:cNvCxnSpPr>
            <a:cxnSpLocks/>
          </p:cNvCxnSpPr>
          <p:nvPr userDrawn="1"/>
        </p:nvCxnSpPr>
        <p:spPr>
          <a:xfrm>
            <a:off x="-81280" y="892817"/>
            <a:ext cx="12344400" cy="0"/>
          </a:xfrm>
          <a:prstGeom prst="line">
            <a:avLst/>
          </a:prstGeom>
          <a:ln w="12700">
            <a:solidFill>
              <a:srgbClr val="00A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菱形 12">
            <a:extLst>
              <a:ext uri="{FF2B5EF4-FFF2-40B4-BE49-F238E27FC236}">
                <a16:creationId xmlns:a16="http://schemas.microsoft.com/office/drawing/2014/main" id="{6491ABF5-FC4F-B242-BBDA-4415DBCB4A3E}"/>
              </a:ext>
            </a:extLst>
          </p:cNvPr>
          <p:cNvSpPr/>
          <p:nvPr userDrawn="1"/>
        </p:nvSpPr>
        <p:spPr>
          <a:xfrm>
            <a:off x="405896" y="294147"/>
            <a:ext cx="426720" cy="426720"/>
          </a:xfrm>
          <a:prstGeom prst="diamond">
            <a:avLst/>
          </a:prstGeom>
          <a:noFill/>
          <a:ln>
            <a:solidFill>
              <a:srgbClr val="189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菱形 13">
            <a:extLst>
              <a:ext uri="{FF2B5EF4-FFF2-40B4-BE49-F238E27FC236}">
                <a16:creationId xmlns:a16="http://schemas.microsoft.com/office/drawing/2014/main" id="{98E4370B-E749-764C-93BF-B3404A97E29E}"/>
              </a:ext>
            </a:extLst>
          </p:cNvPr>
          <p:cNvSpPr/>
          <p:nvPr userDrawn="1"/>
        </p:nvSpPr>
        <p:spPr>
          <a:xfrm>
            <a:off x="548136" y="294147"/>
            <a:ext cx="426720" cy="426720"/>
          </a:xfrm>
          <a:prstGeom prst="diamond">
            <a:avLst/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6967227E-3C72-EF41-8DA9-3B9CE06B27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48" y="182881"/>
            <a:ext cx="1619172" cy="6492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EF2C65A-6A03-4E49-89BD-678854BE7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18A191-4DF9-4942-861D-83A8EF11A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3EF501-FB8E-4F40-9B47-F6F362B77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0EF48-8DB5-8945-9B5B-26D07079F5C6}" type="datetimeFigureOut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5A07AA-D009-9842-9D07-0D7CEE5B95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7822D6-E01A-384D-B8FD-BDC8DB2AB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9925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12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_Graphic 8">
            <a:extLst>
              <a:ext uri="{FF2B5EF4-FFF2-40B4-BE49-F238E27FC236}">
                <a16:creationId xmlns:a16="http://schemas.microsoft.com/office/drawing/2014/main" id="{C8FB06FB-D521-A24E-9D15-C852DF492CD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4747" t="23338" r="61364" b="32149"/>
          <a:stretch/>
        </p:blipFill>
        <p:spPr>
          <a:xfrm>
            <a:off x="19269" y="-3"/>
            <a:ext cx="3200401" cy="6858000"/>
          </a:xfrm>
          <a:custGeom>
            <a:avLst/>
            <a:gdLst>
              <a:gd name="connsiteX0" fmla="*/ 0 w 3200401"/>
              <a:gd name="connsiteY0" fmla="*/ 0 h 6858000"/>
              <a:gd name="connsiteX1" fmla="*/ 3200401 w 3200401"/>
              <a:gd name="connsiteY1" fmla="*/ 0 h 6858000"/>
              <a:gd name="connsiteX2" fmla="*/ 3200401 w 3200401"/>
              <a:gd name="connsiteY2" fmla="*/ 6464595 h 6858000"/>
              <a:gd name="connsiteX3" fmla="*/ 2796364 w 3200401"/>
              <a:gd name="connsiteY3" fmla="*/ 6464595 h 6858000"/>
              <a:gd name="connsiteX4" fmla="*/ 2796364 w 3200401"/>
              <a:gd name="connsiteY4" fmla="*/ 6858000 h 6858000"/>
              <a:gd name="connsiteX5" fmla="*/ 0 w 3200401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401" h="6858000">
                <a:moveTo>
                  <a:pt x="0" y="0"/>
                </a:moveTo>
                <a:lnTo>
                  <a:pt x="3200401" y="0"/>
                </a:lnTo>
                <a:lnTo>
                  <a:pt x="3200401" y="6464595"/>
                </a:lnTo>
                <a:lnTo>
                  <a:pt x="2796364" y="6464595"/>
                </a:lnTo>
                <a:lnTo>
                  <a:pt x="279636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1" name="PA_Graphic 6">
            <a:extLst>
              <a:ext uri="{FF2B5EF4-FFF2-40B4-BE49-F238E27FC236}">
                <a16:creationId xmlns:a16="http://schemas.microsoft.com/office/drawing/2014/main" id="{5123F1EB-071B-B24F-B152-BAF2851FAD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4627" t="23338" r="15398" b="32149"/>
          <a:stretch/>
        </p:blipFill>
        <p:spPr>
          <a:xfrm>
            <a:off x="5497033" y="0"/>
            <a:ext cx="6694967" cy="6858000"/>
          </a:xfrm>
          <a:custGeom>
            <a:avLst/>
            <a:gdLst>
              <a:gd name="connsiteX0" fmla="*/ 598967 w 6694967"/>
              <a:gd name="connsiteY0" fmla="*/ 0 h 6858000"/>
              <a:gd name="connsiteX1" fmla="*/ 6694967 w 6694967"/>
              <a:gd name="connsiteY1" fmla="*/ 0 h 6858000"/>
              <a:gd name="connsiteX2" fmla="*/ 6694967 w 6694967"/>
              <a:gd name="connsiteY2" fmla="*/ 6858000 h 6858000"/>
              <a:gd name="connsiteX3" fmla="*/ 0 w 6694967"/>
              <a:gd name="connsiteY3" fmla="*/ 6858000 h 6858000"/>
              <a:gd name="connsiteX4" fmla="*/ 0 w 6694967"/>
              <a:gd name="connsiteY4" fmla="*/ 744279 h 6858000"/>
              <a:gd name="connsiteX5" fmla="*/ 598967 w 6694967"/>
              <a:gd name="connsiteY5" fmla="*/ 744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94967" h="6858000">
                <a:moveTo>
                  <a:pt x="598967" y="0"/>
                </a:moveTo>
                <a:lnTo>
                  <a:pt x="6694967" y="0"/>
                </a:lnTo>
                <a:lnTo>
                  <a:pt x="6694967" y="6858000"/>
                </a:lnTo>
                <a:lnTo>
                  <a:pt x="0" y="6858000"/>
                </a:lnTo>
                <a:lnTo>
                  <a:pt x="0" y="744279"/>
                </a:lnTo>
                <a:lnTo>
                  <a:pt x="598967" y="744279"/>
                </a:lnTo>
                <a:close/>
              </a:path>
            </a:pathLst>
          </a:custGeom>
        </p:spPr>
      </p:pic>
      <p:pic>
        <p:nvPicPr>
          <p:cNvPr id="12" name="PA_Graphic 10">
            <a:extLst>
              <a:ext uri="{FF2B5EF4-FFF2-40B4-BE49-F238E27FC236}">
                <a16:creationId xmlns:a16="http://schemas.microsoft.com/office/drawing/2014/main" id="{73C8DFAD-AA58-7B4F-A45C-BF46121D61B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1053" y="387423"/>
            <a:ext cx="11289893" cy="60831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6585306A-65E4-A64A-B7DA-E89A04742C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81730" y="387422"/>
            <a:ext cx="6017032" cy="6083153"/>
          </a:xfrm>
          <a:prstGeom prst="rect">
            <a:avLst/>
          </a:prstGeom>
        </p:spPr>
      </p:pic>
      <p:sp>
        <p:nvSpPr>
          <p:cNvPr id="14" name="Freeform: Shape 3">
            <a:extLst>
              <a:ext uri="{FF2B5EF4-FFF2-40B4-BE49-F238E27FC236}">
                <a16:creationId xmlns:a16="http://schemas.microsoft.com/office/drawing/2014/main" id="{A1F8AF08-E56C-CE4F-904F-D5C12E9761F2}"/>
              </a:ext>
            </a:extLst>
          </p:cNvPr>
          <p:cNvSpPr/>
          <p:nvPr/>
        </p:nvSpPr>
        <p:spPr>
          <a:xfrm flipH="1">
            <a:off x="5893298" y="-3"/>
            <a:ext cx="6298701" cy="5809747"/>
          </a:xfrm>
          <a:custGeom>
            <a:avLst/>
            <a:gdLst>
              <a:gd name="connsiteX0" fmla="*/ 0 w 7629480"/>
              <a:gd name="connsiteY0" fmla="*/ 0 h 6442095"/>
              <a:gd name="connsiteX1" fmla="*/ 7629480 w 7629480"/>
              <a:gd name="connsiteY1" fmla="*/ 1 h 6442095"/>
              <a:gd name="connsiteX2" fmla="*/ 7629480 w 7629480"/>
              <a:gd name="connsiteY2" fmla="*/ 1401063 h 6442095"/>
              <a:gd name="connsiteX3" fmla="*/ 7624395 w 7629480"/>
              <a:gd name="connsiteY3" fmla="*/ 1501756 h 6442095"/>
              <a:gd name="connsiteX4" fmla="*/ 7622908 w 7629480"/>
              <a:gd name="connsiteY4" fmla="*/ 1511502 h 6442095"/>
              <a:gd name="connsiteX5" fmla="*/ 7622271 w 7629480"/>
              <a:gd name="connsiteY5" fmla="*/ 1539997 h 6442095"/>
              <a:gd name="connsiteX6" fmla="*/ 7132141 w 7629480"/>
              <a:gd name="connsiteY6" fmla="*/ 2324352 h 6442095"/>
              <a:gd name="connsiteX7" fmla="*/ 1 w 7629480"/>
              <a:gd name="connsiteY7" fmla="*/ 6442095 h 644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9480" h="6442095">
                <a:moveTo>
                  <a:pt x="0" y="0"/>
                </a:moveTo>
                <a:lnTo>
                  <a:pt x="7629480" y="1"/>
                </a:lnTo>
                <a:lnTo>
                  <a:pt x="7629480" y="1401063"/>
                </a:lnTo>
                <a:cubicBezTo>
                  <a:pt x="7629480" y="1435057"/>
                  <a:pt x="7627757" y="1468650"/>
                  <a:pt x="7624395" y="1501756"/>
                </a:cubicBezTo>
                <a:lnTo>
                  <a:pt x="7622908" y="1511502"/>
                </a:lnTo>
                <a:lnTo>
                  <a:pt x="7622271" y="1539997"/>
                </a:lnTo>
                <a:cubicBezTo>
                  <a:pt x="7599984" y="1855361"/>
                  <a:pt x="7426541" y="2154381"/>
                  <a:pt x="7132141" y="2324352"/>
                </a:cubicBezTo>
                <a:lnTo>
                  <a:pt x="1" y="6442095"/>
                </a:lnTo>
                <a:close/>
              </a:path>
            </a:pathLst>
          </a:custGeom>
          <a:gradFill>
            <a:gsLst>
              <a:gs pos="0">
                <a:srgbClr val="38A2FA"/>
              </a:gs>
              <a:gs pos="100000">
                <a:srgbClr val="5361F0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1E03C90-61C1-4F4E-AB81-95288F4F9E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98" y="277798"/>
            <a:ext cx="1665416" cy="6677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A289B58-44EF-8E4E-9C62-45B58C3CF1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64" y="781857"/>
            <a:ext cx="2202300" cy="8830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F5AA07E-0984-514C-80EE-B96683AA13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367" y="1528227"/>
            <a:ext cx="7785424" cy="4475228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2C7BD5D1-C8DF-8F4B-B896-42B87667FCC6}"/>
              </a:ext>
            </a:extLst>
          </p:cNvPr>
          <p:cNvSpPr/>
          <p:nvPr/>
        </p:nvSpPr>
        <p:spPr>
          <a:xfrm>
            <a:off x="884223" y="2544259"/>
            <a:ext cx="50090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60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会员寄存管理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>
            <a:extLst>
              <a:ext uri="{FF2B5EF4-FFF2-40B4-BE49-F238E27FC236}">
                <a16:creationId xmlns:a16="http://schemas.microsoft.com/office/drawing/2014/main" id="{DA969979-2C87-4A49-9289-92C1BAFC572C}"/>
              </a:ext>
            </a:extLst>
          </p:cNvPr>
          <p:cNvSpPr/>
          <p:nvPr/>
        </p:nvSpPr>
        <p:spPr>
          <a:xfrm>
            <a:off x="903736" y="2113280"/>
            <a:ext cx="1347851" cy="538480"/>
          </a:xfrm>
          <a:prstGeom prst="roundRect">
            <a:avLst>
              <a:gd name="adj" fmla="val 50000"/>
            </a:avLst>
          </a:prstGeom>
          <a:solidFill>
            <a:srgbClr val="1B8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08BFFE5-B7B8-C942-B688-38EABDFF9769}"/>
              </a:ext>
            </a:extLst>
          </p:cNvPr>
          <p:cNvSpPr txBox="1"/>
          <p:nvPr/>
        </p:nvSpPr>
        <p:spPr>
          <a:xfrm>
            <a:off x="974856" y="276675"/>
            <a:ext cx="226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功能简介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D1DAD78-593D-BD4F-A637-570761C81437}"/>
              </a:ext>
            </a:extLst>
          </p:cNvPr>
          <p:cNvSpPr txBox="1"/>
          <p:nvPr/>
        </p:nvSpPr>
        <p:spPr>
          <a:xfrm>
            <a:off x="903736" y="2957330"/>
            <a:ext cx="4389624" cy="1511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zh-CN" altLang="en-US" sz="1600" dirty="0">
                <a:solidFill>
                  <a:srgbClr val="262626"/>
                </a:solidFill>
                <a:latin typeface="Heiti SC Light" panose="02000000000000000000" pitchFamily="2" charset="-128"/>
                <a:ea typeface="Heiti SC Light" panose="02000000000000000000" pitchFamily="2" charset="-128"/>
                <a:cs typeface="+mn-ea"/>
                <a:sym typeface="+mn-lt"/>
              </a:rPr>
              <a:t>解决顾客购买的某些商品因为保存或数量等因素影响，无法一次带走，通过寄存，由商家代为保存，客户通过登录会员取回寄存的商品</a:t>
            </a:r>
          </a:p>
          <a:p>
            <a:pPr>
              <a:lnSpc>
                <a:spcPct val="150000"/>
              </a:lnSpc>
              <a:buClr>
                <a:schemeClr val="accent6"/>
              </a:buClr>
            </a:pPr>
            <a:endParaRPr lang="zh-CN" altLang="en-US" sz="1600" dirty="0">
              <a:solidFill>
                <a:srgbClr val="262626"/>
              </a:solidFill>
              <a:latin typeface="Heiti SC Light" panose="02000000000000000000" pitchFamily="2" charset="-128"/>
              <a:ea typeface="Heiti SC Light" panose="02000000000000000000" pitchFamily="2" charset="-128"/>
              <a:cs typeface="+mn-ea"/>
              <a:sym typeface="+mn-lt"/>
            </a:endParaRPr>
          </a:p>
        </p:txBody>
      </p:sp>
      <p:sp>
        <p:nvSpPr>
          <p:cNvPr id="4" name="文本框 12">
            <a:extLst>
              <a:ext uri="{FF2B5EF4-FFF2-40B4-BE49-F238E27FC236}">
                <a16:creationId xmlns:a16="http://schemas.microsoft.com/office/drawing/2014/main" id="{7383D252-A49F-FF4F-A521-232718B2002F}"/>
              </a:ext>
            </a:extLst>
          </p:cNvPr>
          <p:cNvSpPr txBox="1"/>
          <p:nvPr/>
        </p:nvSpPr>
        <p:spPr>
          <a:xfrm>
            <a:off x="974856" y="2209656"/>
            <a:ext cx="205282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寄存管理</a:t>
            </a:r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A996D55F-E48A-274D-A2D3-3B6CC5B73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7447" y="1791314"/>
            <a:ext cx="35433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20903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>
            <a:extLst>
              <a:ext uri="{FF2B5EF4-FFF2-40B4-BE49-F238E27FC236}">
                <a16:creationId xmlns:a16="http://schemas.microsoft.com/office/drawing/2014/main" id="{A08BFFE5-B7B8-C942-B688-38EABDFF9769}"/>
              </a:ext>
            </a:extLst>
          </p:cNvPr>
          <p:cNvSpPr txBox="1"/>
          <p:nvPr/>
        </p:nvSpPr>
        <p:spPr>
          <a:xfrm>
            <a:off x="974856" y="276675"/>
            <a:ext cx="50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会员寄存使用场景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61889D0-50F9-6849-89DF-B183005017B7}"/>
              </a:ext>
            </a:extLst>
          </p:cNvPr>
          <p:cNvSpPr txBox="1"/>
          <p:nvPr/>
        </p:nvSpPr>
        <p:spPr>
          <a:xfrm>
            <a:off x="974856" y="1978740"/>
            <a:ext cx="5476744" cy="3404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某母婴店做促销活动，购买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10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罐奶粉可优惠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Heiti SC Medium" pitchFamily="2" charset="-128"/>
              <a:ea typeface="Heiti SC Medium" pitchFamily="2" charset="-128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顾客</a:t>
            </a:r>
            <a:r>
              <a:rPr lang="e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A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先购买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10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罐，商家先收银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10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罐，顾客</a:t>
            </a:r>
            <a:r>
              <a:rPr lang="e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A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带走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1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罐，再寄存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9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罐，等奶粉吃完顾客</a:t>
            </a:r>
            <a:r>
              <a:rPr lang="e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A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过来再取件即可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Heiti SC Medium" pitchFamily="2" charset="-128"/>
              <a:ea typeface="Heiti SC Medium" pitchFamily="2" charset="-128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这样可避免一次带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10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罐，为顾客减少因奶粉吃不完容易过期而造成过多的损失，</a:t>
            </a:r>
            <a:r>
              <a:rPr lang="zh-CN" altLang="en-US" b="1" dirty="0">
                <a:solidFill>
                  <a:srgbClr val="1690FF"/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商家也可提前回笼资金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。</a:t>
            </a:r>
          </a:p>
          <a:p>
            <a:pPr>
              <a:lnSpc>
                <a:spcPct val="200000"/>
              </a:lnSpc>
              <a:spcAft>
                <a:spcPts val="1000"/>
              </a:spcAft>
            </a:pP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Heiti SC Medium" pitchFamily="2" charset="-128"/>
              <a:ea typeface="Heiti SC Medium" pitchFamily="2" charset="-128"/>
              <a:sym typeface="Arial" panose="020B0604020202020204" pitchFamily="34" charset="0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57601CED-56F1-BA40-ABFF-2EF5D5A502CF}"/>
              </a:ext>
            </a:extLst>
          </p:cNvPr>
          <p:cNvGrpSpPr/>
          <p:nvPr/>
        </p:nvGrpSpPr>
        <p:grpSpPr>
          <a:xfrm>
            <a:off x="6965288" y="1403727"/>
            <a:ext cx="3597161" cy="4498620"/>
            <a:chOff x="6807026" y="1491650"/>
            <a:chExt cx="3597161" cy="4498620"/>
          </a:xfrm>
        </p:grpSpPr>
        <p:sp>
          <p:nvSpPr>
            <p:cNvPr id="38" name="圆角矩形 37">
              <a:extLst>
                <a:ext uri="{FF2B5EF4-FFF2-40B4-BE49-F238E27FC236}">
                  <a16:creationId xmlns:a16="http://schemas.microsoft.com/office/drawing/2014/main" id="{577BF195-A350-C844-BEFB-5EB89F88A48F}"/>
                </a:ext>
              </a:extLst>
            </p:cNvPr>
            <p:cNvSpPr/>
            <p:nvPr/>
          </p:nvSpPr>
          <p:spPr>
            <a:xfrm>
              <a:off x="9638340" y="4124465"/>
              <a:ext cx="765847" cy="339742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9" name="圆角矩形 38">
              <a:extLst>
                <a:ext uri="{FF2B5EF4-FFF2-40B4-BE49-F238E27FC236}">
                  <a16:creationId xmlns:a16="http://schemas.microsoft.com/office/drawing/2014/main" id="{1F32E399-F15C-4E43-B3B7-A79AF66D9A2F}"/>
                </a:ext>
              </a:extLst>
            </p:cNvPr>
            <p:cNvSpPr/>
            <p:nvPr/>
          </p:nvSpPr>
          <p:spPr>
            <a:xfrm>
              <a:off x="7424349" y="5644493"/>
              <a:ext cx="765847" cy="339742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" name="圆角矩形 26">
              <a:extLst>
                <a:ext uri="{FF2B5EF4-FFF2-40B4-BE49-F238E27FC236}">
                  <a16:creationId xmlns:a16="http://schemas.microsoft.com/office/drawing/2014/main" id="{416AE9BF-D4A6-8A43-AC22-2AED2C320A9F}"/>
                </a:ext>
              </a:extLst>
            </p:cNvPr>
            <p:cNvSpPr/>
            <p:nvPr/>
          </p:nvSpPr>
          <p:spPr>
            <a:xfrm>
              <a:off x="7503480" y="2786993"/>
              <a:ext cx="765847" cy="339742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13" name="图形 12">
              <a:extLst>
                <a:ext uri="{FF2B5EF4-FFF2-40B4-BE49-F238E27FC236}">
                  <a16:creationId xmlns:a16="http://schemas.microsoft.com/office/drawing/2014/main" id="{FF96C629-330C-2340-B3BD-C82147AAE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556232" y="1491650"/>
              <a:ext cx="734346" cy="734346"/>
            </a:xfrm>
            <a:prstGeom prst="rect">
              <a:avLst/>
            </a:prstGeom>
          </p:spPr>
        </p:pic>
        <p:pic>
          <p:nvPicPr>
            <p:cNvPr id="14" name="图形 13">
              <a:extLst>
                <a:ext uri="{FF2B5EF4-FFF2-40B4-BE49-F238E27FC236}">
                  <a16:creationId xmlns:a16="http://schemas.microsoft.com/office/drawing/2014/main" id="{1B52715C-DE17-EA4B-A3EE-D4D02B1CF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46213" y="1942651"/>
              <a:ext cx="631412" cy="789265"/>
            </a:xfrm>
            <a:prstGeom prst="rect">
              <a:avLst/>
            </a:prstGeom>
          </p:spPr>
        </p:pic>
        <p:pic>
          <p:nvPicPr>
            <p:cNvPr id="16" name="图形 15">
              <a:extLst>
                <a:ext uri="{FF2B5EF4-FFF2-40B4-BE49-F238E27FC236}">
                  <a16:creationId xmlns:a16="http://schemas.microsoft.com/office/drawing/2014/main" id="{61D6A576-9F19-6C4D-B857-84D0201DE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42195" y="1942651"/>
              <a:ext cx="631412" cy="789265"/>
            </a:xfrm>
            <a:prstGeom prst="rect">
              <a:avLst/>
            </a:prstGeom>
          </p:spPr>
        </p:pic>
        <p:pic>
          <p:nvPicPr>
            <p:cNvPr id="18" name="图形 17">
              <a:extLst>
                <a:ext uri="{FF2B5EF4-FFF2-40B4-BE49-F238E27FC236}">
                  <a16:creationId xmlns:a16="http://schemas.microsoft.com/office/drawing/2014/main" id="{F872B332-4926-EB41-8539-416E59484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78010" y="4797509"/>
              <a:ext cx="631412" cy="789265"/>
            </a:xfrm>
            <a:prstGeom prst="rect">
              <a:avLst/>
            </a:prstGeom>
          </p:spPr>
        </p:pic>
        <p:pic>
          <p:nvPicPr>
            <p:cNvPr id="19" name="图形 18">
              <a:extLst>
                <a:ext uri="{FF2B5EF4-FFF2-40B4-BE49-F238E27FC236}">
                  <a16:creationId xmlns:a16="http://schemas.microsoft.com/office/drawing/2014/main" id="{51F799BF-9E58-914A-9C52-E49E6A7B2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73992" y="4797509"/>
              <a:ext cx="631412" cy="789265"/>
            </a:xfrm>
            <a:prstGeom prst="rect">
              <a:avLst/>
            </a:prstGeom>
          </p:spPr>
        </p:pic>
        <p:pic>
          <p:nvPicPr>
            <p:cNvPr id="20" name="图形 19">
              <a:extLst>
                <a:ext uri="{FF2B5EF4-FFF2-40B4-BE49-F238E27FC236}">
                  <a16:creationId xmlns:a16="http://schemas.microsoft.com/office/drawing/2014/main" id="{1B7D8EF3-94C1-8C4E-8EBB-A576738A7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29866" y="3325995"/>
              <a:ext cx="631412" cy="789265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78B51007-35CE-5245-A5F5-57F302C2F709}"/>
                </a:ext>
              </a:extLst>
            </p:cNvPr>
            <p:cNvSpPr txBox="1"/>
            <p:nvPr/>
          </p:nvSpPr>
          <p:spPr>
            <a:xfrm>
              <a:off x="7550414" y="2759561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/>
                  </a:solidFill>
                  <a:latin typeface="Heiti SC Medium" pitchFamily="2" charset="-128"/>
                  <a:ea typeface="Heiti SC Medium" pitchFamily="2" charset="-128"/>
                </a:rPr>
                <a:t>10</a:t>
              </a:r>
              <a:r>
                <a:rPr kumimoji="1" lang="zh-CN" altLang="en-US" dirty="0">
                  <a:solidFill>
                    <a:schemeClr val="bg1"/>
                  </a:solidFill>
                  <a:latin typeface="Heiti SC Medium" pitchFamily="2" charset="-128"/>
                  <a:ea typeface="Heiti SC Medium" pitchFamily="2" charset="-128"/>
                </a:rPr>
                <a:t>罐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3C459F98-772A-754B-ADC2-D540D60FEE12}"/>
                </a:ext>
              </a:extLst>
            </p:cNvPr>
            <p:cNvSpPr txBox="1"/>
            <p:nvPr/>
          </p:nvSpPr>
          <p:spPr>
            <a:xfrm>
              <a:off x="7535403" y="5620938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/>
                  </a:solidFill>
                  <a:latin typeface="Heiti SC Medium" pitchFamily="2" charset="-128"/>
                  <a:ea typeface="Heiti SC Medium" pitchFamily="2" charset="-128"/>
                </a:rPr>
                <a:t>9</a:t>
              </a:r>
              <a:r>
                <a:rPr kumimoji="1" lang="zh-CN" altLang="en-US" dirty="0">
                  <a:solidFill>
                    <a:schemeClr val="bg1"/>
                  </a:solidFill>
                  <a:latin typeface="Heiti SC Medium" pitchFamily="2" charset="-128"/>
                  <a:ea typeface="Heiti SC Medium" pitchFamily="2" charset="-128"/>
                </a:rPr>
                <a:t>罐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4EBED860-5ED7-6B4C-A6AB-3C891766BB40}"/>
                </a:ext>
              </a:extLst>
            </p:cNvPr>
            <p:cNvSpPr txBox="1"/>
            <p:nvPr/>
          </p:nvSpPr>
          <p:spPr>
            <a:xfrm>
              <a:off x="9733346" y="4108030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solidFill>
                    <a:schemeClr val="bg1"/>
                  </a:solidFill>
                  <a:latin typeface="Heiti SC Medium" pitchFamily="2" charset="-128"/>
                  <a:ea typeface="Heiti SC Medium" pitchFamily="2" charset="-128"/>
                </a:rPr>
                <a:t>1</a:t>
              </a:r>
              <a:r>
                <a:rPr kumimoji="1" lang="zh-CN" altLang="en-US" dirty="0">
                  <a:solidFill>
                    <a:schemeClr val="bg1"/>
                  </a:solidFill>
                  <a:latin typeface="Heiti SC Medium" pitchFamily="2" charset="-128"/>
                  <a:ea typeface="Heiti SC Medium" pitchFamily="2" charset="-128"/>
                </a:rPr>
                <a:t>罐</a:t>
              </a: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DD60C023-892D-E344-8C37-1CA13FD973DD}"/>
                </a:ext>
              </a:extLst>
            </p:cNvPr>
            <p:cNvGrpSpPr/>
            <p:nvPr/>
          </p:nvGrpSpPr>
          <p:grpSpPr>
            <a:xfrm rot="806111">
              <a:off x="7051588" y="2269497"/>
              <a:ext cx="3048000" cy="2947560"/>
              <a:chOff x="7289823" y="2568378"/>
              <a:chExt cx="3048000" cy="2947560"/>
            </a:xfrm>
          </p:grpSpPr>
          <p:sp>
            <p:nvSpPr>
              <p:cNvPr id="24" name="弧 23">
                <a:extLst>
                  <a:ext uri="{FF2B5EF4-FFF2-40B4-BE49-F238E27FC236}">
                    <a16:creationId xmlns:a16="http://schemas.microsoft.com/office/drawing/2014/main" id="{CAD437B7-065C-0A49-A8E1-F455FA01D41D}"/>
                  </a:ext>
                </a:extLst>
              </p:cNvPr>
              <p:cNvSpPr/>
              <p:nvPr/>
            </p:nvSpPr>
            <p:spPr>
              <a:xfrm rot="20594001">
                <a:off x="7289823" y="2568378"/>
                <a:ext cx="3048000" cy="2947560"/>
              </a:xfrm>
              <a:prstGeom prst="arc">
                <a:avLst>
                  <a:gd name="adj1" fmla="val 16477883"/>
                  <a:gd name="adj2" fmla="val 20298709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5" name="三角形 24">
                <a:extLst>
                  <a:ext uri="{FF2B5EF4-FFF2-40B4-BE49-F238E27FC236}">
                    <a16:creationId xmlns:a16="http://schemas.microsoft.com/office/drawing/2014/main" id="{C99ACB4D-1AF0-D548-90BF-126B0FA6C96C}"/>
                  </a:ext>
                </a:extLst>
              </p:cNvPr>
              <p:cNvSpPr/>
              <p:nvPr/>
            </p:nvSpPr>
            <p:spPr>
              <a:xfrm rot="8586159">
                <a:off x="9961955" y="3048707"/>
                <a:ext cx="173464" cy="170647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267BC3DE-51EB-814D-8ACB-A4975AC47023}"/>
                </a:ext>
              </a:extLst>
            </p:cNvPr>
            <p:cNvGrpSpPr/>
            <p:nvPr/>
          </p:nvGrpSpPr>
          <p:grpSpPr>
            <a:xfrm rot="6946971">
              <a:off x="7062015" y="2485325"/>
              <a:ext cx="3048000" cy="2947560"/>
              <a:chOff x="7355249" y="2558742"/>
              <a:chExt cx="3048000" cy="2947560"/>
            </a:xfrm>
          </p:grpSpPr>
          <p:sp>
            <p:nvSpPr>
              <p:cNvPr id="29" name="弧 28">
                <a:extLst>
                  <a:ext uri="{FF2B5EF4-FFF2-40B4-BE49-F238E27FC236}">
                    <a16:creationId xmlns:a16="http://schemas.microsoft.com/office/drawing/2014/main" id="{1B9C0CA0-F06F-034D-881E-14A0B35439CA}"/>
                  </a:ext>
                </a:extLst>
              </p:cNvPr>
              <p:cNvSpPr/>
              <p:nvPr/>
            </p:nvSpPr>
            <p:spPr>
              <a:xfrm rot="20958869">
                <a:off x="7355249" y="2558742"/>
                <a:ext cx="3048000" cy="2947560"/>
              </a:xfrm>
              <a:prstGeom prst="arc">
                <a:avLst>
                  <a:gd name="adj1" fmla="val 17014442"/>
                  <a:gd name="adj2" fmla="val 20298709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0" name="三角形 29">
                <a:extLst>
                  <a:ext uri="{FF2B5EF4-FFF2-40B4-BE49-F238E27FC236}">
                    <a16:creationId xmlns:a16="http://schemas.microsoft.com/office/drawing/2014/main" id="{7B868B99-0A41-F149-920C-EB0AD43B6413}"/>
                  </a:ext>
                </a:extLst>
              </p:cNvPr>
              <p:cNvSpPr/>
              <p:nvPr/>
            </p:nvSpPr>
            <p:spPr>
              <a:xfrm rot="8951027">
                <a:off x="10113904" y="3206060"/>
                <a:ext cx="173464" cy="170647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6A1CAC0B-ADE0-584C-8CC5-B4A13BE75FA6}"/>
                </a:ext>
              </a:extLst>
            </p:cNvPr>
            <p:cNvGrpSpPr/>
            <p:nvPr/>
          </p:nvGrpSpPr>
          <p:grpSpPr>
            <a:xfrm rot="17778643" flipH="1">
              <a:off x="6756806" y="2331496"/>
              <a:ext cx="3048000" cy="2947560"/>
              <a:chOff x="7289823" y="2568378"/>
              <a:chExt cx="3048000" cy="2947560"/>
            </a:xfrm>
          </p:grpSpPr>
          <p:sp>
            <p:nvSpPr>
              <p:cNvPr id="32" name="弧 31">
                <a:extLst>
                  <a:ext uri="{FF2B5EF4-FFF2-40B4-BE49-F238E27FC236}">
                    <a16:creationId xmlns:a16="http://schemas.microsoft.com/office/drawing/2014/main" id="{C69DE879-537E-494C-B26C-7807C33A5265}"/>
                  </a:ext>
                </a:extLst>
              </p:cNvPr>
              <p:cNvSpPr/>
              <p:nvPr/>
            </p:nvSpPr>
            <p:spPr>
              <a:xfrm rot="20958869">
                <a:off x="7289823" y="2568378"/>
                <a:ext cx="3048000" cy="2947560"/>
              </a:xfrm>
              <a:prstGeom prst="arc">
                <a:avLst>
                  <a:gd name="adj1" fmla="val 15941129"/>
                  <a:gd name="adj2" fmla="val 20298709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sp>
            <p:nvSpPr>
              <p:cNvPr id="33" name="三角形 32">
                <a:extLst>
                  <a:ext uri="{FF2B5EF4-FFF2-40B4-BE49-F238E27FC236}">
                    <a16:creationId xmlns:a16="http://schemas.microsoft.com/office/drawing/2014/main" id="{A8334998-BCB5-D544-A1A6-3F342B7C7E6B}"/>
                  </a:ext>
                </a:extLst>
              </p:cNvPr>
              <p:cNvSpPr/>
              <p:nvPr/>
            </p:nvSpPr>
            <p:spPr>
              <a:xfrm rot="8951027">
                <a:off x="10009700" y="3172891"/>
                <a:ext cx="173464" cy="170647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413E47B3-B5AD-984E-A47A-B27C3A8A5745}"/>
                </a:ext>
              </a:extLst>
            </p:cNvPr>
            <p:cNvSpPr txBox="1"/>
            <p:nvPr/>
          </p:nvSpPr>
          <p:spPr>
            <a:xfrm rot="2199218">
              <a:off x="9376750" y="2250624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600" dirty="0">
                  <a:solidFill>
                    <a:srgbClr val="F3A07F"/>
                  </a:solidFill>
                  <a:latin typeface="Heiti SC Medium" pitchFamily="2" charset="-128"/>
                  <a:ea typeface="Heiti SC Medium" pitchFamily="2" charset="-128"/>
                </a:rPr>
                <a:t>带走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CE5AE2A4-33E2-DA49-B33D-05EAD8811E16}"/>
                </a:ext>
              </a:extLst>
            </p:cNvPr>
            <p:cNvSpPr txBox="1"/>
            <p:nvPr/>
          </p:nvSpPr>
          <p:spPr>
            <a:xfrm rot="19325117">
              <a:off x="9266449" y="5121352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600" dirty="0">
                  <a:solidFill>
                    <a:srgbClr val="F3A07F"/>
                  </a:solidFill>
                  <a:latin typeface="Heiti SC Medium" pitchFamily="2" charset="-128"/>
                  <a:ea typeface="Heiti SC Medium" pitchFamily="2" charset="-128"/>
                </a:rPr>
                <a:t>再取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23280447-52D9-1641-BDB3-5DAE6762E311}"/>
                </a:ext>
              </a:extLst>
            </p:cNvPr>
            <p:cNvSpPr txBox="1"/>
            <p:nvPr/>
          </p:nvSpPr>
          <p:spPr>
            <a:xfrm rot="16625454">
              <a:off x="6730019" y="3516144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600" dirty="0">
                  <a:solidFill>
                    <a:srgbClr val="F3A07F"/>
                  </a:solidFill>
                  <a:latin typeface="Heiti SC Medium" pitchFamily="2" charset="-128"/>
                  <a:ea typeface="Heiti SC Medium" pitchFamily="2" charset="-128"/>
                </a:rPr>
                <a:t>寄存</a:t>
              </a: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B6DA1AAD-A4C9-EE44-B2B5-F1382D5D1C63}"/>
                </a:ext>
              </a:extLst>
            </p:cNvPr>
            <p:cNvSpPr txBox="1"/>
            <p:nvPr/>
          </p:nvSpPr>
          <p:spPr>
            <a:xfrm rot="19655978">
              <a:off x="9029689" y="4811684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600" dirty="0">
                  <a:solidFill>
                    <a:srgbClr val="F3A07F"/>
                  </a:solidFill>
                  <a:latin typeface="Heiti SC Medium" pitchFamily="2" charset="-128"/>
                  <a:ea typeface="Heiti SC Medium" pitchFamily="2" charset="-128"/>
                </a:rPr>
                <a:t>吃完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354115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>
            <a:extLst>
              <a:ext uri="{FF2B5EF4-FFF2-40B4-BE49-F238E27FC236}">
                <a16:creationId xmlns:a16="http://schemas.microsoft.com/office/drawing/2014/main" id="{D53360AC-14F1-A44A-8302-DB0A9F6BAD21}"/>
              </a:ext>
            </a:extLst>
          </p:cNvPr>
          <p:cNvSpPr/>
          <p:nvPr/>
        </p:nvSpPr>
        <p:spPr>
          <a:xfrm>
            <a:off x="6732513" y="1843317"/>
            <a:ext cx="4020333" cy="3612603"/>
          </a:xfrm>
          <a:prstGeom prst="roundRect">
            <a:avLst>
              <a:gd name="adj" fmla="val 1480"/>
            </a:avLst>
          </a:prstGeom>
          <a:solidFill>
            <a:srgbClr val="F3F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dirty="0"/>
          </a:p>
        </p:txBody>
      </p:sp>
      <p:sp>
        <p:nvSpPr>
          <p:cNvPr id="21" name="圆角矩形 20">
            <a:extLst>
              <a:ext uri="{FF2B5EF4-FFF2-40B4-BE49-F238E27FC236}">
                <a16:creationId xmlns:a16="http://schemas.microsoft.com/office/drawing/2014/main" id="{FA3ACE92-4FB5-6D49-88CA-33A2A05ABFD2}"/>
              </a:ext>
            </a:extLst>
          </p:cNvPr>
          <p:cNvSpPr/>
          <p:nvPr/>
        </p:nvSpPr>
        <p:spPr>
          <a:xfrm>
            <a:off x="6376913" y="1843317"/>
            <a:ext cx="470927" cy="3612603"/>
          </a:xfrm>
          <a:prstGeom prst="roundRect">
            <a:avLst>
              <a:gd name="adj" fmla="val 16582"/>
            </a:avLst>
          </a:prstGeom>
          <a:solidFill>
            <a:srgbClr val="40D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跨店存取</a:t>
            </a:r>
            <a:endParaRPr kumimoji="1" lang="zh-CN" altLang="en-US" dirty="0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8403A5E7-07D8-1F45-B64F-863B01B0B5F9}"/>
              </a:ext>
            </a:extLst>
          </p:cNvPr>
          <p:cNvSpPr/>
          <p:nvPr/>
        </p:nvSpPr>
        <p:spPr>
          <a:xfrm>
            <a:off x="1327393" y="1843317"/>
            <a:ext cx="4020333" cy="3612603"/>
          </a:xfrm>
          <a:prstGeom prst="roundRect">
            <a:avLst>
              <a:gd name="adj" fmla="val 1480"/>
            </a:avLst>
          </a:prstGeom>
          <a:solidFill>
            <a:srgbClr val="F3F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dirty="0"/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8AFE486E-E2BF-5647-858C-477142162EC3}"/>
              </a:ext>
            </a:extLst>
          </p:cNvPr>
          <p:cNvSpPr/>
          <p:nvPr/>
        </p:nvSpPr>
        <p:spPr>
          <a:xfrm>
            <a:off x="971793" y="1843317"/>
            <a:ext cx="470927" cy="3612603"/>
          </a:xfrm>
          <a:prstGeom prst="roundRect">
            <a:avLst>
              <a:gd name="adj" fmla="val 1658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两种模式</a:t>
            </a:r>
            <a:endParaRPr kumimoji="1" lang="zh-CN" altLang="en-US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08BFFE5-B7B8-C942-B688-38EABDFF9769}"/>
              </a:ext>
            </a:extLst>
          </p:cNvPr>
          <p:cNvSpPr txBox="1"/>
          <p:nvPr/>
        </p:nvSpPr>
        <p:spPr>
          <a:xfrm>
            <a:off x="974856" y="276675"/>
            <a:ext cx="50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寄存管理特点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6D7F83D-30CE-6242-AC0C-00AF88B38D43}"/>
              </a:ext>
            </a:extLst>
          </p:cNvPr>
          <p:cNvSpPr txBox="1"/>
          <p:nvPr/>
        </p:nvSpPr>
        <p:spPr>
          <a:xfrm>
            <a:off x="1578585" y="2178358"/>
            <a:ext cx="3318535" cy="788362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262626"/>
                </a:solidFill>
                <a:latin typeface="Heiti SC Medium" pitchFamily="2" charset="-128"/>
                <a:ea typeface="Heiti SC Medium" pitchFamily="2" charset="-128"/>
              </a:rPr>
              <a:t>支持按订单和按商品寄存两种模式，方便客户使用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7F38F03-0948-1643-8F9B-A274B24B3D5D}"/>
              </a:ext>
            </a:extLst>
          </p:cNvPr>
          <p:cNvSpPr txBox="1"/>
          <p:nvPr/>
        </p:nvSpPr>
        <p:spPr>
          <a:xfrm>
            <a:off x="7027153" y="2428357"/>
            <a:ext cx="3651007" cy="501841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r>
              <a:rPr lang="zh-CN" altLang="en-US" dirty="0">
                <a:solidFill>
                  <a:srgbClr val="262626"/>
                </a:solidFill>
                <a:latin typeface="Heiti SC Medium" pitchFamily="2" charset="-128"/>
                <a:ea typeface="Heiti SC Medium" pitchFamily="2" charset="-128"/>
              </a:rPr>
              <a:t>软件支持跨店存取，随时随地取货</a:t>
            </a:r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C209F757-A706-334E-945F-9B1572094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72754" y="3617094"/>
            <a:ext cx="781624" cy="781624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79D4634E-6C75-5244-9498-91F853039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64274" y="3471933"/>
            <a:ext cx="1175752" cy="117575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F9E7117-351A-7342-A3AC-0AD3A08F95FF}"/>
              </a:ext>
            </a:extLst>
          </p:cNvPr>
          <p:cNvSpPr txBox="1"/>
          <p:nvPr/>
        </p:nvSpPr>
        <p:spPr>
          <a:xfrm>
            <a:off x="2000238" y="4581374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订单</a:t>
            </a:r>
            <a:endParaRPr kumimoji="1" lang="zh-CN" altLang="en-US" sz="16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D1272F8-BB75-4F42-86C0-C965713E7DFB}"/>
              </a:ext>
            </a:extLst>
          </p:cNvPr>
          <p:cNvSpPr txBox="1"/>
          <p:nvPr/>
        </p:nvSpPr>
        <p:spPr>
          <a:xfrm>
            <a:off x="3666478" y="4581374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商品</a:t>
            </a:r>
            <a:endParaRPr kumimoji="1" lang="zh-CN" altLang="en-US" sz="1600" dirty="0"/>
          </a:p>
        </p:txBody>
      </p:sp>
      <p:pic>
        <p:nvPicPr>
          <p:cNvPr id="24" name="图形 23">
            <a:extLst>
              <a:ext uri="{FF2B5EF4-FFF2-40B4-BE49-F238E27FC236}">
                <a16:creationId xmlns:a16="http://schemas.microsoft.com/office/drawing/2014/main" id="{9E6BC286-B1D4-0444-8D4F-7F8673FF6F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81663" y="3567478"/>
            <a:ext cx="1004577" cy="851336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D3904487-00C5-894F-BF8F-4B0F1F7ADAD8}"/>
              </a:ext>
            </a:extLst>
          </p:cNvPr>
          <p:cNvSpPr txBox="1"/>
          <p:nvPr/>
        </p:nvSpPr>
        <p:spPr>
          <a:xfrm>
            <a:off x="8075918" y="458137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随时随地取货</a:t>
            </a:r>
            <a:endParaRPr kumimoji="1"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633737472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>
            <a:extLst>
              <a:ext uri="{FF2B5EF4-FFF2-40B4-BE49-F238E27FC236}">
                <a16:creationId xmlns:a16="http://schemas.microsoft.com/office/drawing/2014/main" id="{A08BFFE5-B7B8-C942-B688-38EABDFF9769}"/>
              </a:ext>
            </a:extLst>
          </p:cNvPr>
          <p:cNvSpPr txBox="1"/>
          <p:nvPr/>
        </p:nvSpPr>
        <p:spPr>
          <a:xfrm>
            <a:off x="974856" y="276675"/>
            <a:ext cx="501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寄存管理报表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3BDC93D-C158-144D-A44E-987EFFB75C12}"/>
              </a:ext>
            </a:extLst>
          </p:cNvPr>
          <p:cNvSpPr txBox="1"/>
          <p:nvPr/>
        </p:nvSpPr>
        <p:spPr>
          <a:xfrm>
            <a:off x="974855" y="1202623"/>
            <a:ext cx="4775705" cy="60134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zh-CN" altLang="en-US" sz="2000" dirty="0">
                <a:solidFill>
                  <a:srgbClr val="1690FF"/>
                </a:solidFill>
                <a:latin typeface="Heiti SC Medium" pitchFamily="2" charset="-128"/>
                <a:ea typeface="Heiti SC Medium" pitchFamily="2" charset="-128"/>
              </a:rPr>
              <a:t>寄存报表展示多维度统计会员存取数据</a:t>
            </a:r>
          </a:p>
        </p:txBody>
      </p:sp>
      <p:sp>
        <p:nvSpPr>
          <p:cNvPr id="34" name="TextBox 18">
            <a:extLst>
              <a:ext uri="{FF2B5EF4-FFF2-40B4-BE49-F238E27FC236}">
                <a16:creationId xmlns:a16="http://schemas.microsoft.com/office/drawing/2014/main" id="{677D8237-1913-FA4B-B750-E7E09EC1DF14}"/>
              </a:ext>
            </a:extLst>
          </p:cNvPr>
          <p:cNvSpPr txBox="1"/>
          <p:nvPr/>
        </p:nvSpPr>
        <p:spPr>
          <a:xfrm>
            <a:off x="8166754" y="2639798"/>
            <a:ext cx="3126888" cy="7803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 hangingPunct="0">
              <a:lnSpc>
                <a:spcPct val="150000"/>
              </a:lnSpc>
              <a:defRPr/>
            </a:pPr>
            <a:r>
              <a:rPr lang="zh-CN" altLang="en-US" b="1" kern="0" dirty="0">
                <a:solidFill>
                  <a:srgbClr val="00ADFF"/>
                </a:solidFill>
                <a:latin typeface="Heiti SC Medium" pitchFamily="2" charset="-128"/>
                <a:ea typeface="Heiti SC Medium" pitchFamily="2" charset="-128"/>
                <a:cs typeface="+mn-ea"/>
                <a:sym typeface="思源黑体 CN Bold" panose="020B0800000000000000" pitchFamily="34" charset="-122"/>
              </a:rPr>
              <a:t>商品寄存统计</a:t>
            </a:r>
            <a:endParaRPr lang="en-US" altLang="zh-CN" b="1" kern="0" dirty="0">
              <a:solidFill>
                <a:srgbClr val="00ADFF"/>
              </a:solidFill>
              <a:latin typeface="Heiti SC Medium" pitchFamily="2" charset="-128"/>
              <a:ea typeface="Heiti SC Medium" pitchFamily="2" charset="-128"/>
              <a:cs typeface="+mn-ea"/>
              <a:sym typeface="思源黑体 CN Bold" panose="020B0800000000000000" pitchFamily="34" charset="-122"/>
            </a:endParaRPr>
          </a:p>
          <a:p>
            <a:pPr lvl="0" hangingPunct="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262626"/>
                </a:solidFill>
                <a:latin typeface="Heiti SC Medium" pitchFamily="2" charset="-128"/>
                <a:ea typeface="Heiti SC Medium" pitchFamily="2" charset="-128"/>
                <a:cs typeface="+mn-ea"/>
                <a:sym typeface="思源黑体 CN Bold" panose="020B0800000000000000" pitchFamily="34" charset="-122"/>
              </a:rPr>
              <a:t>统计每个商品存取数据总量</a:t>
            </a:r>
          </a:p>
        </p:txBody>
      </p:sp>
      <p:sp>
        <p:nvSpPr>
          <p:cNvPr id="36" name="TextBox 20">
            <a:extLst>
              <a:ext uri="{FF2B5EF4-FFF2-40B4-BE49-F238E27FC236}">
                <a16:creationId xmlns:a16="http://schemas.microsoft.com/office/drawing/2014/main" id="{C5550377-88E1-8748-BE66-F193EC98B311}"/>
              </a:ext>
            </a:extLst>
          </p:cNvPr>
          <p:cNvSpPr txBox="1"/>
          <p:nvPr/>
        </p:nvSpPr>
        <p:spPr>
          <a:xfrm>
            <a:off x="8166754" y="4406923"/>
            <a:ext cx="3303886" cy="7803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 hangingPunct="0">
              <a:lnSpc>
                <a:spcPct val="150000"/>
              </a:lnSpc>
              <a:defRPr/>
            </a:pPr>
            <a:r>
              <a:rPr lang="zh-CN" altLang="en-US" b="1" kern="0" dirty="0">
                <a:solidFill>
                  <a:srgbClr val="40D8B5"/>
                </a:solidFill>
                <a:latin typeface="Heiti SC Medium" pitchFamily="2" charset="-128"/>
                <a:ea typeface="Heiti SC Medium" pitchFamily="2" charset="-128"/>
                <a:cs typeface="+mn-ea"/>
                <a:sym typeface="思源黑体 CN Bold" panose="020B0800000000000000" pitchFamily="34" charset="-122"/>
              </a:rPr>
              <a:t>会员商品统计</a:t>
            </a:r>
            <a:endParaRPr lang="en-US" altLang="zh-CN" b="1" kern="0" dirty="0">
              <a:solidFill>
                <a:srgbClr val="40D8B5"/>
              </a:solidFill>
              <a:latin typeface="Heiti SC Medium" pitchFamily="2" charset="-128"/>
              <a:ea typeface="Heiti SC Medium" pitchFamily="2" charset="-128"/>
              <a:cs typeface="+mn-ea"/>
              <a:sym typeface="思源黑体 CN Bold" panose="020B0800000000000000" pitchFamily="34" charset="-122"/>
            </a:endParaRPr>
          </a:p>
          <a:p>
            <a:pPr lvl="0" hangingPunct="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262626"/>
                </a:solidFill>
                <a:latin typeface="Heiti SC Medium" pitchFamily="2" charset="-128"/>
                <a:ea typeface="Heiti SC Medium" pitchFamily="2" charset="-128"/>
                <a:cs typeface="+mn-ea"/>
                <a:sym typeface="思源黑体 CN Bold" panose="020B0800000000000000" pitchFamily="34" charset="-122"/>
              </a:rPr>
              <a:t>统计每个会员存取每一个商品的总量</a:t>
            </a:r>
          </a:p>
        </p:txBody>
      </p:sp>
      <p:sp>
        <p:nvSpPr>
          <p:cNvPr id="37" name="TextBox 23">
            <a:extLst>
              <a:ext uri="{FF2B5EF4-FFF2-40B4-BE49-F238E27FC236}">
                <a16:creationId xmlns:a16="http://schemas.microsoft.com/office/drawing/2014/main" id="{D6839AA9-A69C-244A-AF9E-711D4867803F}"/>
              </a:ext>
            </a:extLst>
          </p:cNvPr>
          <p:cNvSpPr txBox="1"/>
          <p:nvPr/>
        </p:nvSpPr>
        <p:spPr>
          <a:xfrm>
            <a:off x="818147" y="2639798"/>
            <a:ext cx="3092514" cy="7803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 algn="r" hangingPunct="0">
              <a:lnSpc>
                <a:spcPct val="150000"/>
              </a:lnSpc>
              <a:defRPr/>
            </a:pPr>
            <a:r>
              <a:rPr lang="zh-CN" altLang="en-US" b="1" kern="0" dirty="0">
                <a:solidFill>
                  <a:srgbClr val="40D8B5"/>
                </a:solidFill>
                <a:latin typeface="Heiti SC Medium" pitchFamily="2" charset="-128"/>
                <a:ea typeface="Heiti SC Medium" pitchFamily="2" charset="-128"/>
                <a:cs typeface="+mn-ea"/>
                <a:sym typeface="思源黑体 CN Bold" panose="020B0800000000000000" pitchFamily="34" charset="-122"/>
              </a:rPr>
              <a:t>会员寄存统计</a:t>
            </a:r>
            <a:endParaRPr lang="en-US" altLang="zh-CN" b="1" kern="0" dirty="0">
              <a:solidFill>
                <a:srgbClr val="40D8B5"/>
              </a:solidFill>
              <a:latin typeface="Heiti SC Medium" pitchFamily="2" charset="-128"/>
              <a:ea typeface="Heiti SC Medium" pitchFamily="2" charset="-128"/>
              <a:cs typeface="+mn-ea"/>
              <a:sym typeface="思源黑体 CN Bold" panose="020B0800000000000000" pitchFamily="34" charset="-122"/>
            </a:endParaRPr>
          </a:p>
          <a:p>
            <a:pPr lvl="0" algn="r" hangingPunct="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262626"/>
                </a:solidFill>
                <a:latin typeface="Heiti SC Medium" pitchFamily="2" charset="-128"/>
                <a:ea typeface="Heiti SC Medium" pitchFamily="2" charset="-128"/>
                <a:cs typeface="+mn-ea"/>
                <a:sym typeface="思源黑体 CN Bold" panose="020B0800000000000000" pitchFamily="34" charset="-122"/>
              </a:rPr>
              <a:t>统计每个会员存取商品总量</a:t>
            </a:r>
          </a:p>
        </p:txBody>
      </p:sp>
      <p:sp>
        <p:nvSpPr>
          <p:cNvPr id="38" name="TextBox 24">
            <a:extLst>
              <a:ext uri="{FF2B5EF4-FFF2-40B4-BE49-F238E27FC236}">
                <a16:creationId xmlns:a16="http://schemas.microsoft.com/office/drawing/2014/main" id="{5C7DEA5E-695C-9440-AEB6-D8919686C936}"/>
              </a:ext>
            </a:extLst>
          </p:cNvPr>
          <p:cNvSpPr txBox="1"/>
          <p:nvPr/>
        </p:nvSpPr>
        <p:spPr>
          <a:xfrm>
            <a:off x="834189" y="4406922"/>
            <a:ext cx="3076472" cy="7803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 algn="r" hangingPunct="0">
              <a:lnSpc>
                <a:spcPct val="150000"/>
              </a:lnSpc>
              <a:defRPr/>
            </a:pPr>
            <a:r>
              <a:rPr lang="zh-CN" altLang="en-US" b="1" kern="0" dirty="0">
                <a:solidFill>
                  <a:srgbClr val="00ADFF"/>
                </a:solidFill>
                <a:latin typeface="Heiti SC Medium" pitchFamily="2" charset="-128"/>
                <a:ea typeface="Heiti SC Medium" pitchFamily="2" charset="-128"/>
                <a:cs typeface="+mn-ea"/>
                <a:sym typeface="思源黑体 CN Bold" panose="020B0800000000000000" pitchFamily="34" charset="-122"/>
              </a:rPr>
              <a:t>寄存明细</a:t>
            </a:r>
            <a:endParaRPr lang="en-US" altLang="zh-CN" b="1" kern="0" dirty="0">
              <a:solidFill>
                <a:srgbClr val="00ADFF"/>
              </a:solidFill>
              <a:latin typeface="Heiti SC Medium" pitchFamily="2" charset="-128"/>
              <a:ea typeface="Heiti SC Medium" pitchFamily="2" charset="-128"/>
              <a:cs typeface="+mn-ea"/>
              <a:sym typeface="思源黑体 CN Bold" panose="020B0800000000000000" pitchFamily="34" charset="-122"/>
            </a:endParaRPr>
          </a:p>
          <a:p>
            <a:pPr lvl="0" algn="r" hangingPunct="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262626"/>
                </a:solidFill>
                <a:latin typeface="Heiti SC Medium" pitchFamily="2" charset="-128"/>
                <a:ea typeface="Heiti SC Medium" pitchFamily="2" charset="-128"/>
                <a:cs typeface="+mn-ea"/>
                <a:sym typeface="思源黑体 CN Bold" panose="020B0800000000000000" pitchFamily="34" charset="-122"/>
              </a:rPr>
              <a:t>清晰记录会员每一条存取记录</a:t>
            </a: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EBCB58CE-22F8-3344-8DF8-81996E8431CD}"/>
              </a:ext>
            </a:extLst>
          </p:cNvPr>
          <p:cNvGrpSpPr/>
          <p:nvPr/>
        </p:nvGrpSpPr>
        <p:grpSpPr>
          <a:xfrm>
            <a:off x="4601528" y="2486444"/>
            <a:ext cx="2988944" cy="2988944"/>
            <a:chOff x="4601528" y="2486444"/>
            <a:chExt cx="2988944" cy="2988944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76247E6D-9F67-AB41-BEB9-173BA8EA56C8}"/>
                </a:ext>
              </a:extLst>
            </p:cNvPr>
            <p:cNvSpPr>
              <a:spLocks/>
            </p:cNvSpPr>
            <p:nvPr/>
          </p:nvSpPr>
          <p:spPr>
            <a:xfrm>
              <a:off x="4601528" y="2486444"/>
              <a:ext cx="1462797" cy="1462797"/>
            </a:xfrm>
            <a:custGeom>
              <a:avLst/>
              <a:gdLst>
                <a:gd name="connsiteX0" fmla="*/ 1905000 w 1905000"/>
                <a:gd name="connsiteY0" fmla="*/ 0 h 1905000"/>
                <a:gd name="connsiteX1" fmla="*/ 1905000 w 1905000"/>
                <a:gd name="connsiteY1" fmla="*/ 1905000 h 1905000"/>
                <a:gd name="connsiteX2" fmla="*/ 0 w 1905000"/>
                <a:gd name="connsiteY2" fmla="*/ 1905000 h 1905000"/>
                <a:gd name="connsiteX3" fmla="*/ 1905000 w 1905000"/>
                <a:gd name="connsiteY3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0" h="1905000">
                  <a:moveTo>
                    <a:pt x="1905000" y="0"/>
                  </a:moveTo>
                  <a:lnTo>
                    <a:pt x="1905000" y="1905000"/>
                  </a:lnTo>
                  <a:lnTo>
                    <a:pt x="0" y="1905000"/>
                  </a:lnTo>
                  <a:cubicBezTo>
                    <a:pt x="0" y="852898"/>
                    <a:pt x="852898" y="0"/>
                    <a:pt x="1905000" y="0"/>
                  </a:cubicBezTo>
                  <a:close/>
                </a:path>
              </a:pathLst>
            </a:custGeom>
            <a:solidFill>
              <a:srgbClr val="40D8B5"/>
            </a:solidFill>
            <a:ln w="12700">
              <a:miter lim="400000"/>
            </a:ln>
            <a:effectLst>
              <a:outerShdw blurRad="762000" rotWithShape="0">
                <a:srgbClr val="000000">
                  <a:alpha val="15000"/>
                </a:srgbClr>
              </a:outerShdw>
            </a:effectLst>
          </p:spPr>
          <p:txBody>
            <a:bodyPr lIns="25400" tIns="25400" rIns="25400" bIns="254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5C73010D-E189-C340-8EFB-DEE1A258334B}"/>
                </a:ext>
              </a:extLst>
            </p:cNvPr>
            <p:cNvSpPr/>
            <p:nvPr/>
          </p:nvSpPr>
          <p:spPr>
            <a:xfrm>
              <a:off x="6127675" y="2486444"/>
              <a:ext cx="1462797" cy="1462797"/>
            </a:xfrm>
            <a:custGeom>
              <a:avLst/>
              <a:gdLst>
                <a:gd name="connsiteX0" fmla="*/ 0 w 1905000"/>
                <a:gd name="connsiteY0" fmla="*/ 0 h 1905000"/>
                <a:gd name="connsiteX1" fmla="*/ 1905000 w 1905000"/>
                <a:gd name="connsiteY1" fmla="*/ 1905000 h 1905000"/>
                <a:gd name="connsiteX2" fmla="*/ 0 w 1905000"/>
                <a:gd name="connsiteY2" fmla="*/ 19050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0" h="1905000">
                  <a:moveTo>
                    <a:pt x="0" y="0"/>
                  </a:moveTo>
                  <a:cubicBezTo>
                    <a:pt x="1052102" y="0"/>
                    <a:pt x="1905000" y="852898"/>
                    <a:pt x="1905000" y="1905000"/>
                  </a:cubicBezTo>
                  <a:lnTo>
                    <a:pt x="0" y="1905000"/>
                  </a:lnTo>
                  <a:close/>
                </a:path>
              </a:pathLst>
            </a:custGeom>
            <a:solidFill>
              <a:srgbClr val="00B0F0"/>
            </a:solidFill>
            <a:ln w="12700">
              <a:miter lim="400000"/>
            </a:ln>
            <a:effectLst>
              <a:outerShdw blurRad="762000" rotWithShape="0">
                <a:srgbClr val="000000">
                  <a:alpha val="15000"/>
                </a:srgbClr>
              </a:outerShdw>
            </a:effectLst>
          </p:spPr>
          <p:txBody>
            <a:bodyPr lIns="25400" tIns="25400" rIns="25400" bIns="2540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ED438757-DC6A-654C-9E00-3C98F7FFB68E}"/>
                </a:ext>
              </a:extLst>
            </p:cNvPr>
            <p:cNvSpPr/>
            <p:nvPr/>
          </p:nvSpPr>
          <p:spPr>
            <a:xfrm>
              <a:off x="4601528" y="4012591"/>
              <a:ext cx="1462797" cy="1462797"/>
            </a:xfrm>
            <a:custGeom>
              <a:avLst/>
              <a:gdLst>
                <a:gd name="connsiteX0" fmla="*/ 0 w 1905000"/>
                <a:gd name="connsiteY0" fmla="*/ 0 h 1905000"/>
                <a:gd name="connsiteX1" fmla="*/ 1905000 w 1905000"/>
                <a:gd name="connsiteY1" fmla="*/ 0 h 1905000"/>
                <a:gd name="connsiteX2" fmla="*/ 1905000 w 1905000"/>
                <a:gd name="connsiteY2" fmla="*/ 1905000 h 1905000"/>
                <a:gd name="connsiteX3" fmla="*/ 0 w 1905000"/>
                <a:gd name="connsiteY3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0" h="1905000">
                  <a:moveTo>
                    <a:pt x="0" y="0"/>
                  </a:moveTo>
                  <a:lnTo>
                    <a:pt x="1905000" y="0"/>
                  </a:lnTo>
                  <a:lnTo>
                    <a:pt x="1905000" y="1905000"/>
                  </a:lnTo>
                  <a:cubicBezTo>
                    <a:pt x="852898" y="1905000"/>
                    <a:pt x="0" y="1052102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  <a:ln w="12700">
              <a:miter lim="400000"/>
            </a:ln>
            <a:effectLst>
              <a:outerShdw blurRad="762000" rotWithShape="0">
                <a:srgbClr val="000000">
                  <a:alpha val="15000"/>
                </a:srgbClr>
              </a:outerShdw>
            </a:effectLst>
          </p:spPr>
          <p:txBody>
            <a:bodyPr lIns="25400" tIns="25400" rIns="25400" bIns="2540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1FD4F0E7-6B5E-514C-B0E3-F1E94D9277B1}"/>
                </a:ext>
              </a:extLst>
            </p:cNvPr>
            <p:cNvSpPr/>
            <p:nvPr/>
          </p:nvSpPr>
          <p:spPr>
            <a:xfrm>
              <a:off x="6127675" y="4012591"/>
              <a:ext cx="1462797" cy="1462797"/>
            </a:xfrm>
            <a:custGeom>
              <a:avLst/>
              <a:gdLst>
                <a:gd name="connsiteX0" fmla="*/ 0 w 1905000"/>
                <a:gd name="connsiteY0" fmla="*/ 0 h 1905000"/>
                <a:gd name="connsiteX1" fmla="*/ 1905000 w 1905000"/>
                <a:gd name="connsiteY1" fmla="*/ 0 h 1905000"/>
                <a:gd name="connsiteX2" fmla="*/ 0 w 1905000"/>
                <a:gd name="connsiteY2" fmla="*/ 19050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0" h="1905000">
                  <a:moveTo>
                    <a:pt x="0" y="0"/>
                  </a:moveTo>
                  <a:lnTo>
                    <a:pt x="1905000" y="0"/>
                  </a:lnTo>
                  <a:cubicBezTo>
                    <a:pt x="1905000" y="1052102"/>
                    <a:pt x="1052102" y="1905000"/>
                    <a:pt x="0" y="1905000"/>
                  </a:cubicBezTo>
                  <a:close/>
                </a:path>
              </a:pathLst>
            </a:custGeom>
            <a:solidFill>
              <a:srgbClr val="40D8B5"/>
            </a:solidFill>
            <a:ln w="12700">
              <a:miter lim="400000"/>
            </a:ln>
            <a:effectLst>
              <a:outerShdw blurRad="762000" rotWithShape="0">
                <a:srgbClr val="000000">
                  <a:alpha val="15000"/>
                </a:srgbClr>
              </a:outerShdw>
            </a:effectLst>
          </p:spPr>
          <p:txBody>
            <a:bodyPr lIns="25400" tIns="25400" rIns="25400" bIns="2540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宋体 CN" panose="02020400000000000000" pitchFamily="18" charset="-122"/>
              </a:endParaRPr>
            </a:p>
          </p:txBody>
        </p:sp>
        <p:pic>
          <p:nvPicPr>
            <p:cNvPr id="39" name="图形 38">
              <a:extLst>
                <a:ext uri="{FF2B5EF4-FFF2-40B4-BE49-F238E27FC236}">
                  <a16:creationId xmlns:a16="http://schemas.microsoft.com/office/drawing/2014/main" id="{9946E95C-4FA4-2B47-BD81-86DE57ED6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38124" y="3110019"/>
              <a:ext cx="560516" cy="538958"/>
            </a:xfrm>
            <a:prstGeom prst="rect">
              <a:avLst/>
            </a:prstGeom>
          </p:spPr>
        </p:pic>
        <p:pic>
          <p:nvPicPr>
            <p:cNvPr id="41" name="图形 40">
              <a:extLst>
                <a:ext uri="{FF2B5EF4-FFF2-40B4-BE49-F238E27FC236}">
                  <a16:creationId xmlns:a16="http://schemas.microsoft.com/office/drawing/2014/main" id="{32AE3FE8-A1A5-CF49-9420-92B207431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13014" y="4373963"/>
              <a:ext cx="476757" cy="476757"/>
            </a:xfrm>
            <a:prstGeom prst="rect">
              <a:avLst/>
            </a:prstGeom>
          </p:spPr>
        </p:pic>
        <p:pic>
          <p:nvPicPr>
            <p:cNvPr id="43" name="图形 42">
              <a:extLst>
                <a:ext uri="{FF2B5EF4-FFF2-40B4-BE49-F238E27FC236}">
                  <a16:creationId xmlns:a16="http://schemas.microsoft.com/office/drawing/2014/main" id="{72EB6351-9EFF-3A42-9009-922C4D668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386373" y="4303735"/>
              <a:ext cx="613867" cy="613867"/>
            </a:xfrm>
            <a:prstGeom prst="rect">
              <a:avLst/>
            </a:prstGeom>
          </p:spPr>
        </p:pic>
        <p:pic>
          <p:nvPicPr>
            <p:cNvPr id="45" name="图形 44">
              <a:extLst>
                <a:ext uri="{FF2B5EF4-FFF2-40B4-BE49-F238E27FC236}">
                  <a16:creationId xmlns:a16="http://schemas.microsoft.com/office/drawing/2014/main" id="{1E57F7CA-7748-EF49-883D-7460A979E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164290" y="2971810"/>
              <a:ext cx="738670" cy="7386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1486691"/>
      </p:ext>
    </p:extLst>
  </p:cSld>
  <p:clrMapOvr>
    <a:masterClrMapping/>
  </p:clrMapOvr>
  <p:transition spd="med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16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027584"/>
      </a:accent4>
      <a:accent5>
        <a:srgbClr val="FFC000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plus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228</Words>
  <Application>Microsoft Macintosh PowerPoint</Application>
  <PresentationFormat>宽屏</PresentationFormat>
  <Paragraphs>33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5</vt:i4>
      </vt:variant>
    </vt:vector>
  </HeadingPairs>
  <TitlesOfParts>
    <vt:vector size="19" baseType="lpstr">
      <vt:lpstr>等线</vt:lpstr>
      <vt:lpstr>等线 Light</vt:lpstr>
      <vt:lpstr>SimHei</vt:lpstr>
      <vt:lpstr>思源黑体 CN Bold</vt:lpstr>
      <vt:lpstr>思源宋体 CN</vt:lpstr>
      <vt:lpstr>宋体</vt:lpstr>
      <vt:lpstr>微软雅黑</vt:lpstr>
      <vt:lpstr>Heiti SC Light</vt:lpstr>
      <vt:lpstr>Heiti SC Medium</vt:lpstr>
      <vt:lpstr>Arial</vt:lpstr>
      <vt:lpstr>Calibri</vt:lpstr>
      <vt:lpstr>webwppDefTheme</vt:lpstr>
      <vt:lpstr>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Microsoft Office User</cp:lastModifiedBy>
  <cp:revision>70</cp:revision>
  <dcterms:created xsi:type="dcterms:W3CDTF">2021-06-18T04:01:00Z</dcterms:created>
  <dcterms:modified xsi:type="dcterms:W3CDTF">2022-03-09T02:49:06Z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2052-11.1.0.10577</vt:lpwstr>
  </property>
  <property fmtid="{D5CDD505-2E9C-101B-9397-08002B2CF9AE}" pid="3" name="ICV">
    <vt:lpwstr>F0F5A2079590439B9DABF9619F6EA82E</vt:lpwstr>
  </property>
</Properties>
</file>