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70" r:id="rId3"/>
  </p:sldMasterIdLst>
  <p:notesMasterIdLst>
    <p:notesMasterId r:id="rId11"/>
  </p:notesMasterIdLst>
  <p:handoutMasterIdLst>
    <p:handoutMasterId r:id="rId12"/>
  </p:handoutMasterIdLst>
  <p:sldIdLst>
    <p:sldId id="256" r:id="rId4"/>
    <p:sldId id="289" r:id="rId5"/>
    <p:sldId id="303" r:id="rId6"/>
    <p:sldId id="307" r:id="rId7"/>
    <p:sldId id="306" r:id="rId8"/>
    <p:sldId id="305" r:id="rId9"/>
    <p:sldId id="30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90FF"/>
    <a:srgbClr val="F37264"/>
    <a:srgbClr val="3FD7B4"/>
    <a:srgbClr val="1CC8EE"/>
    <a:srgbClr val="F7D35C"/>
    <a:srgbClr val="07AAE1"/>
    <a:srgbClr val="FCFCFC"/>
    <a:srgbClr val="00ADFF"/>
    <a:srgbClr val="00A2F3"/>
    <a:srgbClr val="18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7"/>
    <p:restoredTop sz="94677"/>
  </p:normalViewPr>
  <p:slideViewPr>
    <p:cSldViewPr snapToGrid="0">
      <p:cViewPr varScale="1">
        <p:scale>
          <a:sx n="130" d="100"/>
          <a:sy n="130" d="100"/>
        </p:scale>
        <p:origin x="5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952"/>
    </p:cViewPr>
  </p:sorterViewPr>
  <p:notesViewPr>
    <p:cSldViewPr snapToGrid="0">
      <p:cViewPr varScale="1">
        <p:scale>
          <a:sx n="104" d="100"/>
          <a:sy n="104" d="100"/>
        </p:scale>
        <p:origin x="426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32554-1B9C-4777-9968-E297D0A885A3}" type="datetimeFigureOut">
              <a:rPr lang="zh-CN" altLang="en-US" smtClean="0"/>
              <a:t>2022/3/23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22E4A-EEF8-472F-BB2E-CD7785939A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76285-0D65-8546-B987-DE75E4CA1BFD}" type="datetimeFigureOut">
              <a:rPr kumimoji="1" lang="zh-CN" altLang="en-US" smtClean="0"/>
              <a:t>2022/3/23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5D1E5-22BF-CC43-93E2-9AD630DEB23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4941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9882" y="23088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9925" y="3565525"/>
            <a:ext cx="10852150" cy="801370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4724400" y="365126"/>
            <a:ext cx="2621280" cy="4205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49B7A9CA-5981-604E-8E6D-AB7287194395}"/>
              </a:ext>
            </a:extLst>
          </p:cNvPr>
          <p:cNvCxnSpPr>
            <a:cxnSpLocks/>
          </p:cNvCxnSpPr>
          <p:nvPr userDrawn="1"/>
        </p:nvCxnSpPr>
        <p:spPr>
          <a:xfrm>
            <a:off x="-81280" y="892817"/>
            <a:ext cx="12344400" cy="0"/>
          </a:xfrm>
          <a:prstGeom prst="line">
            <a:avLst/>
          </a:prstGeom>
          <a:ln w="12700">
            <a:solidFill>
              <a:srgbClr val="00A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菱形 4">
            <a:extLst>
              <a:ext uri="{FF2B5EF4-FFF2-40B4-BE49-F238E27FC236}">
                <a16:creationId xmlns:a16="http://schemas.microsoft.com/office/drawing/2014/main" id="{728D630B-E9F2-0E4F-AFC7-63F91E325ADE}"/>
              </a:ext>
            </a:extLst>
          </p:cNvPr>
          <p:cNvSpPr/>
          <p:nvPr userDrawn="1"/>
        </p:nvSpPr>
        <p:spPr>
          <a:xfrm>
            <a:off x="405896" y="294147"/>
            <a:ext cx="426720" cy="426720"/>
          </a:xfrm>
          <a:prstGeom prst="diamond">
            <a:avLst/>
          </a:prstGeom>
          <a:noFill/>
          <a:ln>
            <a:solidFill>
              <a:srgbClr val="189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菱形 5">
            <a:extLst>
              <a:ext uri="{FF2B5EF4-FFF2-40B4-BE49-F238E27FC236}">
                <a16:creationId xmlns:a16="http://schemas.microsoft.com/office/drawing/2014/main" id="{CD0906D1-4391-9746-91A6-35EE959970C1}"/>
              </a:ext>
            </a:extLst>
          </p:cNvPr>
          <p:cNvSpPr/>
          <p:nvPr userDrawn="1"/>
        </p:nvSpPr>
        <p:spPr>
          <a:xfrm>
            <a:off x="548136" y="294147"/>
            <a:ext cx="426720" cy="426720"/>
          </a:xfrm>
          <a:prstGeom prst="diamond">
            <a:avLst/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6291EBA-41F0-DE49-97C0-3EE924760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48" y="182881"/>
            <a:ext cx="1619172" cy="6492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768A97-7B3C-6D47-A023-77DFF1FB2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E5A767A-0855-F74E-BE04-FCBE80AA6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79CBA4-E78B-174E-842E-7EB020297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5D052C-AA1F-C74A-81BB-18B8403B0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C4E097-A1A0-7E4D-BB7D-011EC7723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59050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0BB9A7-E3E9-5342-BEC2-9043AA9C5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D8EBB4-87C2-0843-B6A3-A7BBCA33C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C718A4-D78C-2549-AF21-46E958119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9C74D0-EE6B-CA40-B693-54D298F4B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BC789E-D75F-6741-8552-BFD18C992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83517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7F8F22-16C5-5F4C-8D5E-EF130B94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AA64CA-5288-9C44-92B3-70E0707B7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61D0A-8283-C94A-A2B4-1D367C2AD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114675-9268-E44D-A66B-C4591768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D2005B-090A-D449-B6E8-E91EED93A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5102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616AE3-2F3B-994E-96D5-EB9A6ACC6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E0C549-C432-634C-B060-0046D72F2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AFCA89E-6D87-8F41-B349-DEB7D7144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E7E8809-5ABB-584C-92D6-7323C89DF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95A456-69F3-CC49-9D8F-CEF9761D5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325E87D-A51C-E542-8A09-5B813B884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2592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6746BA-BD1E-E84F-A977-378663CA1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5540CA3-8B7B-BE43-9795-468B06DE3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EA4F9F-037E-9C45-9014-71118A25C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53E9451-1F5F-AB46-B48D-22DBC25DD6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56B58E9-3534-674E-8E2B-BA12CAF599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CBFB21A-5B56-7743-9CB5-05C4B81EB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2022/3/23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DE46597-5B33-B64C-B02C-51B3EC1D5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9A3DCC0-8172-B84E-B3FB-BC622F89B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3388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D10B2A-E524-7942-B944-0212B74CA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52A436A-A1D6-B34A-AE50-CB6CC6A14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2022/3/23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BCFF2C8-E252-5049-9A67-C792BBDF6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DD35175-D9D9-884A-B538-D9F008DE0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1663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0D8739-E16D-FF46-80F3-618AF2264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2022/3/23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7190014-25E5-CB49-9E21-D78E4CA6C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D1EC09A-B278-5944-8E8C-661300EA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06962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A32A22-31F4-0A4F-882B-D81D5554D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80925B-6160-C344-BA5B-DCE5D2F6E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F8E6DC8-A97A-2A4F-A9E2-4B1D44AEC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C1F59A-6D84-5748-B8CF-465412F23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C97A44C-AD80-AC4A-9513-391702CFC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5878D31-5289-7D49-9D61-A4BBAEE39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9512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AECBAD-1378-CC4E-AED3-DD3FC4784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9B84521-3A1E-0A4F-8BEF-1E49FF6287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2BD45D3-3881-AB42-8037-B0DA1B577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ACDD31-75D8-2F40-81F1-5E610369C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E0C3B5-F565-7442-A751-0B90376F8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71A300-131A-FA4D-9F92-2110EF195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723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4F5247-04D8-B046-8A56-958DA82B0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E0487A2-FAC5-6344-A970-4F1051612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754E56-EB1D-004B-BDBF-2BEF81AC1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953D87-E978-3B4D-914B-B19B5137A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E15CD0-3AE2-214C-B916-54C253107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57292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7C61522-1E26-A542-849B-D02D7EC5A5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A20B019-4E80-6246-82B3-251D0F5D2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032B41-1717-1F49-A48A-2733A9F55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BD13FA-0839-2F4D-81D4-8F71FEA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ECBBA6-4CFA-1548-8181-EF3EA64A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573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40105" y="727710"/>
            <a:ext cx="3931920" cy="1115060"/>
          </a:xfrm>
        </p:spPr>
        <p:txBody>
          <a:bodyPr anchor="ctr" anchorCtr="0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5138420" y="727710"/>
            <a:ext cx="6172200" cy="5403215"/>
          </a:xfrm>
        </p:spPr>
        <p:txBody>
          <a:bodyPr/>
          <a:lstStyle>
            <a:lvl1pPr>
              <a:defRPr sz="2400">
                <a:latin typeface="+mn-ea"/>
                <a:ea typeface="+mn-ea"/>
              </a:defRPr>
            </a:lvl1pPr>
            <a:lvl2pPr marL="457200" indent="0">
              <a:buNone/>
              <a:defRPr sz="2400">
                <a:latin typeface="+mn-ea"/>
                <a:ea typeface="+mn-ea"/>
              </a:defRPr>
            </a:lvl2pPr>
            <a:lvl3pPr>
              <a:defRPr sz="2400">
                <a:latin typeface="+mn-ea"/>
                <a:ea typeface="+mn-ea"/>
              </a:defRPr>
            </a:lvl3pPr>
            <a:lvl4pPr>
              <a:defRPr sz="2400">
                <a:latin typeface="+mn-ea"/>
                <a:ea typeface="+mn-ea"/>
              </a:defRPr>
            </a:lvl4pPr>
            <a:lvl5pPr>
              <a:defRPr sz="2400">
                <a:latin typeface="+mn-ea"/>
                <a:ea typeface="+mn-e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单击此处编辑正文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840105" y="2239645"/>
            <a:ext cx="3931920" cy="389191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ea"/>
                <a:ea typeface="+mn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69925" y="5605145"/>
            <a:ext cx="10852150" cy="558165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669925" y="641350"/>
            <a:ext cx="10852150" cy="455612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6445" cy="686816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467995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6287770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623591"/>
            <a:ext cx="10852237" cy="899167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线连接符 1">
            <a:extLst>
              <a:ext uri="{FF2B5EF4-FFF2-40B4-BE49-F238E27FC236}">
                <a16:creationId xmlns:a16="http://schemas.microsoft.com/office/drawing/2014/main" id="{2912F515-B038-A349-892E-BFCF97AE9535}"/>
              </a:ext>
            </a:extLst>
          </p:cNvPr>
          <p:cNvCxnSpPr>
            <a:cxnSpLocks/>
          </p:cNvCxnSpPr>
          <p:nvPr userDrawn="1"/>
        </p:nvCxnSpPr>
        <p:spPr>
          <a:xfrm>
            <a:off x="-81280" y="892817"/>
            <a:ext cx="12344400" cy="0"/>
          </a:xfrm>
          <a:prstGeom prst="line">
            <a:avLst/>
          </a:prstGeom>
          <a:ln w="12700">
            <a:solidFill>
              <a:srgbClr val="00A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菱形 2">
            <a:extLst>
              <a:ext uri="{FF2B5EF4-FFF2-40B4-BE49-F238E27FC236}">
                <a16:creationId xmlns:a16="http://schemas.microsoft.com/office/drawing/2014/main" id="{E27A29F6-E77B-F04A-818E-A39FCB8B5CDF}"/>
              </a:ext>
            </a:extLst>
          </p:cNvPr>
          <p:cNvSpPr/>
          <p:nvPr userDrawn="1"/>
        </p:nvSpPr>
        <p:spPr>
          <a:xfrm>
            <a:off x="405896" y="294147"/>
            <a:ext cx="426720" cy="426720"/>
          </a:xfrm>
          <a:prstGeom prst="diamond">
            <a:avLst/>
          </a:prstGeom>
          <a:noFill/>
          <a:ln>
            <a:solidFill>
              <a:srgbClr val="189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菱形 3">
            <a:extLst>
              <a:ext uri="{FF2B5EF4-FFF2-40B4-BE49-F238E27FC236}">
                <a16:creationId xmlns:a16="http://schemas.microsoft.com/office/drawing/2014/main" id="{EA970BFB-8F21-8449-8FD0-B35FC5880053}"/>
              </a:ext>
            </a:extLst>
          </p:cNvPr>
          <p:cNvSpPr/>
          <p:nvPr userDrawn="1"/>
        </p:nvSpPr>
        <p:spPr>
          <a:xfrm>
            <a:off x="548136" y="294147"/>
            <a:ext cx="426720" cy="426720"/>
          </a:xfrm>
          <a:prstGeom prst="diamond">
            <a:avLst/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DD098FE-AFB7-5C4D-90DD-DF9E25A79C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48" y="182881"/>
            <a:ext cx="1619172" cy="64925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  <a:t>2022/3/23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1A7991DB-EFCE-5748-8A08-14F0F260D753}"/>
              </a:ext>
            </a:extLst>
          </p:cNvPr>
          <p:cNvCxnSpPr>
            <a:cxnSpLocks/>
          </p:cNvCxnSpPr>
          <p:nvPr userDrawn="1"/>
        </p:nvCxnSpPr>
        <p:spPr>
          <a:xfrm>
            <a:off x="-81280" y="892817"/>
            <a:ext cx="12344400" cy="0"/>
          </a:xfrm>
          <a:prstGeom prst="line">
            <a:avLst/>
          </a:prstGeom>
          <a:ln w="12700">
            <a:solidFill>
              <a:srgbClr val="00A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菱形 12">
            <a:extLst>
              <a:ext uri="{FF2B5EF4-FFF2-40B4-BE49-F238E27FC236}">
                <a16:creationId xmlns:a16="http://schemas.microsoft.com/office/drawing/2014/main" id="{6491ABF5-FC4F-B242-BBDA-4415DBCB4A3E}"/>
              </a:ext>
            </a:extLst>
          </p:cNvPr>
          <p:cNvSpPr/>
          <p:nvPr userDrawn="1"/>
        </p:nvSpPr>
        <p:spPr>
          <a:xfrm>
            <a:off x="405896" y="294147"/>
            <a:ext cx="426720" cy="426720"/>
          </a:xfrm>
          <a:prstGeom prst="diamond">
            <a:avLst/>
          </a:prstGeom>
          <a:noFill/>
          <a:ln>
            <a:solidFill>
              <a:srgbClr val="189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菱形 13">
            <a:extLst>
              <a:ext uri="{FF2B5EF4-FFF2-40B4-BE49-F238E27FC236}">
                <a16:creationId xmlns:a16="http://schemas.microsoft.com/office/drawing/2014/main" id="{98E4370B-E749-764C-93BF-B3404A97E29E}"/>
              </a:ext>
            </a:extLst>
          </p:cNvPr>
          <p:cNvSpPr/>
          <p:nvPr userDrawn="1"/>
        </p:nvSpPr>
        <p:spPr>
          <a:xfrm>
            <a:off x="548136" y="294147"/>
            <a:ext cx="426720" cy="426720"/>
          </a:xfrm>
          <a:prstGeom prst="diamond">
            <a:avLst/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6967227E-3C72-EF41-8DA9-3B9CE06B27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48" y="182881"/>
            <a:ext cx="1619172" cy="6492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EF2C65A-6A03-4E49-89BD-678854BE7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18A191-4DF9-4942-861D-83A8EF11A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3EF501-FB8E-4F40-9B47-F6F362B77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0EF48-8DB5-8945-9B5B-26D07079F5C6}" type="datetimeFigureOut">
              <a:rPr kumimoji="1" lang="zh-CN" altLang="en-US" smtClean="0"/>
              <a:t>2022/3/23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5A07AA-D009-9842-9D07-0D7CEE5B95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7822D6-E01A-384D-B8FD-BDC8DB2AB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9925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12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_Graphic 8">
            <a:extLst>
              <a:ext uri="{FF2B5EF4-FFF2-40B4-BE49-F238E27FC236}">
                <a16:creationId xmlns:a16="http://schemas.microsoft.com/office/drawing/2014/main" id="{C8FB06FB-D521-A24E-9D15-C852DF492CD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4747" t="23338" r="61364" b="32149"/>
          <a:stretch/>
        </p:blipFill>
        <p:spPr>
          <a:xfrm>
            <a:off x="19269" y="-3"/>
            <a:ext cx="3200401" cy="6858000"/>
          </a:xfrm>
          <a:custGeom>
            <a:avLst/>
            <a:gdLst>
              <a:gd name="connsiteX0" fmla="*/ 0 w 3200401"/>
              <a:gd name="connsiteY0" fmla="*/ 0 h 6858000"/>
              <a:gd name="connsiteX1" fmla="*/ 3200401 w 3200401"/>
              <a:gd name="connsiteY1" fmla="*/ 0 h 6858000"/>
              <a:gd name="connsiteX2" fmla="*/ 3200401 w 3200401"/>
              <a:gd name="connsiteY2" fmla="*/ 6464595 h 6858000"/>
              <a:gd name="connsiteX3" fmla="*/ 2796364 w 3200401"/>
              <a:gd name="connsiteY3" fmla="*/ 6464595 h 6858000"/>
              <a:gd name="connsiteX4" fmla="*/ 2796364 w 3200401"/>
              <a:gd name="connsiteY4" fmla="*/ 6858000 h 6858000"/>
              <a:gd name="connsiteX5" fmla="*/ 0 w 3200401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401" h="6858000">
                <a:moveTo>
                  <a:pt x="0" y="0"/>
                </a:moveTo>
                <a:lnTo>
                  <a:pt x="3200401" y="0"/>
                </a:lnTo>
                <a:lnTo>
                  <a:pt x="3200401" y="6464595"/>
                </a:lnTo>
                <a:lnTo>
                  <a:pt x="2796364" y="6464595"/>
                </a:lnTo>
                <a:lnTo>
                  <a:pt x="279636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1" name="PA_Graphic 6">
            <a:extLst>
              <a:ext uri="{FF2B5EF4-FFF2-40B4-BE49-F238E27FC236}">
                <a16:creationId xmlns:a16="http://schemas.microsoft.com/office/drawing/2014/main" id="{5123F1EB-071B-B24F-B152-BAF2851FAD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4627" t="23338" r="15398" b="32149"/>
          <a:stretch/>
        </p:blipFill>
        <p:spPr>
          <a:xfrm>
            <a:off x="5497033" y="0"/>
            <a:ext cx="6694967" cy="6858000"/>
          </a:xfrm>
          <a:custGeom>
            <a:avLst/>
            <a:gdLst>
              <a:gd name="connsiteX0" fmla="*/ 598967 w 6694967"/>
              <a:gd name="connsiteY0" fmla="*/ 0 h 6858000"/>
              <a:gd name="connsiteX1" fmla="*/ 6694967 w 6694967"/>
              <a:gd name="connsiteY1" fmla="*/ 0 h 6858000"/>
              <a:gd name="connsiteX2" fmla="*/ 6694967 w 6694967"/>
              <a:gd name="connsiteY2" fmla="*/ 6858000 h 6858000"/>
              <a:gd name="connsiteX3" fmla="*/ 0 w 6694967"/>
              <a:gd name="connsiteY3" fmla="*/ 6858000 h 6858000"/>
              <a:gd name="connsiteX4" fmla="*/ 0 w 6694967"/>
              <a:gd name="connsiteY4" fmla="*/ 744279 h 6858000"/>
              <a:gd name="connsiteX5" fmla="*/ 598967 w 6694967"/>
              <a:gd name="connsiteY5" fmla="*/ 744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94967" h="6858000">
                <a:moveTo>
                  <a:pt x="598967" y="0"/>
                </a:moveTo>
                <a:lnTo>
                  <a:pt x="6694967" y="0"/>
                </a:lnTo>
                <a:lnTo>
                  <a:pt x="6694967" y="6858000"/>
                </a:lnTo>
                <a:lnTo>
                  <a:pt x="0" y="6858000"/>
                </a:lnTo>
                <a:lnTo>
                  <a:pt x="0" y="744279"/>
                </a:lnTo>
                <a:lnTo>
                  <a:pt x="598967" y="744279"/>
                </a:lnTo>
                <a:close/>
              </a:path>
            </a:pathLst>
          </a:custGeom>
        </p:spPr>
      </p:pic>
      <p:pic>
        <p:nvPicPr>
          <p:cNvPr id="12" name="PA_Graphic 10">
            <a:extLst>
              <a:ext uri="{FF2B5EF4-FFF2-40B4-BE49-F238E27FC236}">
                <a16:creationId xmlns:a16="http://schemas.microsoft.com/office/drawing/2014/main" id="{73C8DFAD-AA58-7B4F-A45C-BF46121D61B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1053" y="387423"/>
            <a:ext cx="11289893" cy="60831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6585306A-65E4-A64A-B7DA-E89A04742C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81730" y="387422"/>
            <a:ext cx="6017032" cy="6083153"/>
          </a:xfrm>
          <a:prstGeom prst="rect">
            <a:avLst/>
          </a:prstGeom>
        </p:spPr>
      </p:pic>
      <p:sp>
        <p:nvSpPr>
          <p:cNvPr id="14" name="Freeform: Shape 3">
            <a:extLst>
              <a:ext uri="{FF2B5EF4-FFF2-40B4-BE49-F238E27FC236}">
                <a16:creationId xmlns:a16="http://schemas.microsoft.com/office/drawing/2014/main" id="{A1F8AF08-E56C-CE4F-904F-D5C12E9761F2}"/>
              </a:ext>
            </a:extLst>
          </p:cNvPr>
          <p:cNvSpPr/>
          <p:nvPr/>
        </p:nvSpPr>
        <p:spPr>
          <a:xfrm flipH="1">
            <a:off x="5893298" y="-3"/>
            <a:ext cx="6298701" cy="5809747"/>
          </a:xfrm>
          <a:custGeom>
            <a:avLst/>
            <a:gdLst>
              <a:gd name="connsiteX0" fmla="*/ 0 w 7629480"/>
              <a:gd name="connsiteY0" fmla="*/ 0 h 6442095"/>
              <a:gd name="connsiteX1" fmla="*/ 7629480 w 7629480"/>
              <a:gd name="connsiteY1" fmla="*/ 1 h 6442095"/>
              <a:gd name="connsiteX2" fmla="*/ 7629480 w 7629480"/>
              <a:gd name="connsiteY2" fmla="*/ 1401063 h 6442095"/>
              <a:gd name="connsiteX3" fmla="*/ 7624395 w 7629480"/>
              <a:gd name="connsiteY3" fmla="*/ 1501756 h 6442095"/>
              <a:gd name="connsiteX4" fmla="*/ 7622908 w 7629480"/>
              <a:gd name="connsiteY4" fmla="*/ 1511502 h 6442095"/>
              <a:gd name="connsiteX5" fmla="*/ 7622271 w 7629480"/>
              <a:gd name="connsiteY5" fmla="*/ 1539997 h 6442095"/>
              <a:gd name="connsiteX6" fmla="*/ 7132141 w 7629480"/>
              <a:gd name="connsiteY6" fmla="*/ 2324352 h 6442095"/>
              <a:gd name="connsiteX7" fmla="*/ 1 w 7629480"/>
              <a:gd name="connsiteY7" fmla="*/ 6442095 h 644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9480" h="6442095">
                <a:moveTo>
                  <a:pt x="0" y="0"/>
                </a:moveTo>
                <a:lnTo>
                  <a:pt x="7629480" y="1"/>
                </a:lnTo>
                <a:lnTo>
                  <a:pt x="7629480" y="1401063"/>
                </a:lnTo>
                <a:cubicBezTo>
                  <a:pt x="7629480" y="1435057"/>
                  <a:pt x="7627757" y="1468650"/>
                  <a:pt x="7624395" y="1501756"/>
                </a:cubicBezTo>
                <a:lnTo>
                  <a:pt x="7622908" y="1511502"/>
                </a:lnTo>
                <a:lnTo>
                  <a:pt x="7622271" y="1539997"/>
                </a:lnTo>
                <a:cubicBezTo>
                  <a:pt x="7599984" y="1855361"/>
                  <a:pt x="7426541" y="2154381"/>
                  <a:pt x="7132141" y="2324352"/>
                </a:cubicBezTo>
                <a:lnTo>
                  <a:pt x="1" y="6442095"/>
                </a:lnTo>
                <a:close/>
              </a:path>
            </a:pathLst>
          </a:custGeom>
          <a:gradFill>
            <a:gsLst>
              <a:gs pos="0">
                <a:srgbClr val="38A2FA"/>
              </a:gs>
              <a:gs pos="100000">
                <a:srgbClr val="5361F0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EF28D6C4-4B4C-2741-A8FA-E775902CF958}"/>
              </a:ext>
            </a:extLst>
          </p:cNvPr>
          <p:cNvSpPr/>
          <p:nvPr/>
        </p:nvSpPr>
        <p:spPr>
          <a:xfrm>
            <a:off x="884224" y="2544259"/>
            <a:ext cx="46667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60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付费会员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1E03C90-61C1-4F4E-AB81-95288F4F9E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98" y="277798"/>
            <a:ext cx="1665416" cy="6677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A289B58-44EF-8E4E-9C62-45B58C3CF1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64" y="781857"/>
            <a:ext cx="2202300" cy="8830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F5AA07E-0984-514C-80EE-B96683AA13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367" y="1528227"/>
            <a:ext cx="7785424" cy="4475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974856" y="276675"/>
            <a:ext cx="278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付费会员体系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1782A23-4723-614B-8CED-1478FC673F7D}"/>
              </a:ext>
            </a:extLst>
          </p:cNvPr>
          <p:cNvSpPr txBox="1"/>
          <p:nvPr/>
        </p:nvSpPr>
        <p:spPr>
          <a:xfrm>
            <a:off x="1492286" y="2885857"/>
            <a:ext cx="2152392" cy="369332"/>
          </a:xfrm>
          <a:prstGeom prst="rect">
            <a:avLst/>
          </a:prstGeom>
          <a:solidFill>
            <a:srgbClr val="F37264"/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六级付费会员等级</a:t>
            </a:r>
            <a:endParaRPr lang="zh-CN" altLang="en-US" sz="1400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D0A19F9-2D0E-A848-89AB-5DF1E7CDD76D}"/>
              </a:ext>
            </a:extLst>
          </p:cNvPr>
          <p:cNvSpPr txBox="1"/>
          <p:nvPr/>
        </p:nvSpPr>
        <p:spPr>
          <a:xfrm>
            <a:off x="1051241" y="3391415"/>
            <a:ext cx="2593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按需开启不同的等级，定制不同的会员权益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A05D10B-308B-2B42-A56E-FA34AFCF8FCC}"/>
              </a:ext>
            </a:extLst>
          </p:cNvPr>
          <p:cNvSpPr txBox="1"/>
          <p:nvPr/>
        </p:nvSpPr>
        <p:spPr>
          <a:xfrm>
            <a:off x="7530306" y="1676770"/>
            <a:ext cx="2031325" cy="369332"/>
          </a:xfrm>
          <a:prstGeom prst="rect">
            <a:avLst/>
          </a:prstGeom>
          <a:solidFill>
            <a:srgbClr val="07AAE1"/>
          </a:solidFill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三种阶段付费方式</a:t>
            </a:r>
            <a:endParaRPr lang="en-US" altLang="zh-CN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1B94F83-250D-FD4A-9C9D-BCE1DA9199CA}"/>
              </a:ext>
            </a:extLst>
          </p:cNvPr>
          <p:cNvSpPr txBox="1"/>
          <p:nvPr/>
        </p:nvSpPr>
        <p:spPr>
          <a:xfrm>
            <a:off x="7433636" y="2130667"/>
            <a:ext cx="3585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iti SC Medium" pitchFamily="2" charset="-128"/>
                <a:ea typeface="Heiti SC Medium" pitchFamily="2" charset="-128"/>
                <a:sym typeface="+mn-ea"/>
              </a:rPr>
              <a:t>月卡季卡和年卡，制定不同定价策略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Heiti SC Medium" pitchFamily="2" charset="-128"/>
              <a:ea typeface="Heiti SC Medium" pitchFamily="2" charset="-128"/>
              <a:sym typeface="+mn-ea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1F11598-3F29-3A44-9504-C91247ABE3F2}"/>
              </a:ext>
            </a:extLst>
          </p:cNvPr>
          <p:cNvSpPr txBox="1"/>
          <p:nvPr/>
        </p:nvSpPr>
        <p:spPr>
          <a:xfrm>
            <a:off x="5495541" y="5118608"/>
            <a:ext cx="2262158" cy="369332"/>
          </a:xfrm>
          <a:prstGeom prst="rect">
            <a:avLst/>
          </a:prstGeom>
          <a:solidFill>
            <a:srgbClr val="3FD7B4"/>
          </a:solidFill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自由启用或禁用等级</a:t>
            </a:r>
            <a:endParaRPr lang="en-US" altLang="zh-CN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A4DE493-B82D-AE42-84D2-095D2F769928}"/>
              </a:ext>
            </a:extLst>
          </p:cNvPr>
          <p:cNvSpPr txBox="1"/>
          <p:nvPr/>
        </p:nvSpPr>
        <p:spPr>
          <a:xfrm>
            <a:off x="4738659" y="5611774"/>
            <a:ext cx="3019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灵活调整会员等级的开放策略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03BB410F-D4FC-EC4B-903C-ABB37AB55086}"/>
              </a:ext>
            </a:extLst>
          </p:cNvPr>
          <p:cNvGrpSpPr/>
          <p:nvPr/>
        </p:nvGrpSpPr>
        <p:grpSpPr>
          <a:xfrm>
            <a:off x="4400551" y="2038324"/>
            <a:ext cx="3390898" cy="2433729"/>
            <a:chOff x="4000061" y="1927620"/>
            <a:chExt cx="2896485" cy="2078877"/>
          </a:xfrm>
        </p:grpSpPr>
        <p:grpSp>
          <p:nvGrpSpPr>
            <p:cNvPr id="15" name="Group 15">
              <a:extLst>
                <a:ext uri="{FF2B5EF4-FFF2-40B4-BE49-F238E27FC236}">
                  <a16:creationId xmlns:a16="http://schemas.microsoft.com/office/drawing/2014/main" id="{E8B42680-5EC4-7E4A-9470-A8B4D680125D}"/>
                </a:ext>
              </a:extLst>
            </p:cNvPr>
            <p:cNvGrpSpPr/>
            <p:nvPr/>
          </p:nvGrpSpPr>
          <p:grpSpPr>
            <a:xfrm rot="2700000" flipV="1">
              <a:off x="4499268" y="1935690"/>
              <a:ext cx="241195" cy="1239609"/>
              <a:chOff x="2476500" y="2038350"/>
              <a:chExt cx="571500" cy="1828800"/>
            </a:xfrm>
            <a:solidFill>
              <a:schemeClr val="accent1"/>
            </a:solidFill>
          </p:grpSpPr>
          <p:sp>
            <p:nvSpPr>
              <p:cNvPr id="16" name="Bent Arrow 5">
                <a:extLst>
                  <a:ext uri="{FF2B5EF4-FFF2-40B4-BE49-F238E27FC236}">
                    <a16:creationId xmlns:a16="http://schemas.microsoft.com/office/drawing/2014/main" id="{D86112FE-1F19-3B4A-88EA-F282FE81158F}"/>
                  </a:ext>
                </a:extLst>
              </p:cNvPr>
              <p:cNvSpPr/>
              <p:nvPr/>
            </p:nvSpPr>
            <p:spPr bwMode="auto">
              <a:xfrm flipV="1">
                <a:off x="2476500" y="2038350"/>
                <a:ext cx="533400" cy="1828800"/>
              </a:xfrm>
              <a:prstGeom prst="bentArrow">
                <a:avLst>
                  <a:gd name="adj1" fmla="val 13663"/>
                  <a:gd name="adj2" fmla="val 25006"/>
                  <a:gd name="adj3" fmla="val 43568"/>
                  <a:gd name="adj4" fmla="val 0"/>
                </a:avLst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685783">
                  <a:defRPr/>
                </a:pPr>
                <a:endParaRPr lang="en-US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17" name="Rectangle 6">
                <a:extLst>
                  <a:ext uri="{FF2B5EF4-FFF2-40B4-BE49-F238E27FC236}">
                    <a16:creationId xmlns:a16="http://schemas.microsoft.com/office/drawing/2014/main" id="{9EA5625A-FA65-034C-B898-2C5729074E11}"/>
                  </a:ext>
                </a:extLst>
              </p:cNvPr>
              <p:cNvSpPr/>
              <p:nvPr/>
            </p:nvSpPr>
            <p:spPr bwMode="auto">
              <a:xfrm>
                <a:off x="2514600" y="2038350"/>
                <a:ext cx="533400" cy="45719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685783">
                  <a:defRPr/>
                </a:pPr>
                <a:endParaRPr lang="en-US" dirty="0">
                  <a:latin typeface="印品黑体" panose="00000500000000000000" pitchFamily="2" charset="-122"/>
                </a:endParaRPr>
              </a:p>
            </p:txBody>
          </p:sp>
        </p:grpSp>
        <p:grpSp>
          <p:nvGrpSpPr>
            <p:cNvPr id="18" name="Group 21">
              <a:extLst>
                <a:ext uri="{FF2B5EF4-FFF2-40B4-BE49-F238E27FC236}">
                  <a16:creationId xmlns:a16="http://schemas.microsoft.com/office/drawing/2014/main" id="{155CC697-A728-874A-B3BA-AF772DAD03C0}"/>
                </a:ext>
              </a:extLst>
            </p:cNvPr>
            <p:cNvGrpSpPr/>
            <p:nvPr/>
          </p:nvGrpSpPr>
          <p:grpSpPr>
            <a:xfrm rot="18900000" flipH="1">
              <a:off x="6260254" y="1927620"/>
              <a:ext cx="241120" cy="1239992"/>
              <a:chOff x="2476500" y="2038350"/>
              <a:chExt cx="571500" cy="1828800"/>
            </a:xfrm>
            <a:solidFill>
              <a:schemeClr val="accent2"/>
            </a:solidFill>
          </p:grpSpPr>
          <p:sp>
            <p:nvSpPr>
              <p:cNvPr id="19" name="Bent Arrow 11">
                <a:extLst>
                  <a:ext uri="{FF2B5EF4-FFF2-40B4-BE49-F238E27FC236}">
                    <a16:creationId xmlns:a16="http://schemas.microsoft.com/office/drawing/2014/main" id="{87472989-7B9A-3B40-93B0-DF546679254E}"/>
                  </a:ext>
                </a:extLst>
              </p:cNvPr>
              <p:cNvSpPr/>
              <p:nvPr/>
            </p:nvSpPr>
            <p:spPr bwMode="auto">
              <a:xfrm flipV="1">
                <a:off x="2476500" y="2038350"/>
                <a:ext cx="533400" cy="1828800"/>
              </a:xfrm>
              <a:prstGeom prst="bentArrow">
                <a:avLst>
                  <a:gd name="adj1" fmla="val 13663"/>
                  <a:gd name="adj2" fmla="val 25006"/>
                  <a:gd name="adj3" fmla="val 43568"/>
                  <a:gd name="adj4" fmla="val 0"/>
                </a:avLst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685783">
                  <a:defRPr/>
                </a:pPr>
                <a:endParaRPr lang="en-US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20" name="Rectangle 12">
                <a:extLst>
                  <a:ext uri="{FF2B5EF4-FFF2-40B4-BE49-F238E27FC236}">
                    <a16:creationId xmlns:a16="http://schemas.microsoft.com/office/drawing/2014/main" id="{5FAEE715-C7BB-8447-9131-95D797B8612A}"/>
                  </a:ext>
                </a:extLst>
              </p:cNvPr>
              <p:cNvSpPr/>
              <p:nvPr/>
            </p:nvSpPr>
            <p:spPr bwMode="auto">
              <a:xfrm>
                <a:off x="2514600" y="2038350"/>
                <a:ext cx="533400" cy="45719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685783">
                  <a:defRPr/>
                </a:pPr>
                <a:endParaRPr lang="en-US" dirty="0">
                  <a:latin typeface="印品黑体" panose="00000500000000000000" pitchFamily="2" charset="-122"/>
                </a:endParaRPr>
              </a:p>
            </p:txBody>
          </p:sp>
        </p:grpSp>
        <p:grpSp>
          <p:nvGrpSpPr>
            <p:cNvPr id="21" name="Group 1">
              <a:extLst>
                <a:ext uri="{FF2B5EF4-FFF2-40B4-BE49-F238E27FC236}">
                  <a16:creationId xmlns:a16="http://schemas.microsoft.com/office/drawing/2014/main" id="{810C2083-7073-6347-A70D-1D8571E2AA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83312" y="2891728"/>
              <a:ext cx="1113234" cy="1114769"/>
              <a:chOff x="6455778" y="3074438"/>
              <a:chExt cx="1485674" cy="1485674"/>
            </a:xfrm>
          </p:grpSpPr>
          <p:sp>
            <p:nvSpPr>
              <p:cNvPr id="22" name="Rounded Rectangle 20">
                <a:extLst>
                  <a:ext uri="{FF2B5EF4-FFF2-40B4-BE49-F238E27FC236}">
                    <a16:creationId xmlns:a16="http://schemas.microsoft.com/office/drawing/2014/main" id="{68D1697B-5F43-554C-A72C-24490A94816C}"/>
                  </a:ext>
                </a:extLst>
              </p:cNvPr>
              <p:cNvSpPr/>
              <p:nvPr/>
            </p:nvSpPr>
            <p:spPr bwMode="auto">
              <a:xfrm rot="18900000" flipV="1">
                <a:off x="6455778" y="3074438"/>
                <a:ext cx="1485674" cy="1485674"/>
              </a:xfrm>
              <a:prstGeom prst="roundRect">
                <a:avLst>
                  <a:gd name="adj" fmla="val 9646"/>
                </a:avLst>
              </a:prstGeom>
              <a:solidFill>
                <a:srgbClr val="3FD7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endParaRPr lang="zh-CN" altLang="zh-CN" dirty="0">
                  <a:latin typeface="印品黑体" panose="00000500000000000000" pitchFamily="2" charset="-122"/>
                </a:endParaRPr>
              </a:p>
            </p:txBody>
          </p:sp>
          <p:grpSp>
            <p:nvGrpSpPr>
              <p:cNvPr id="23" name="Group 34">
                <a:extLst>
                  <a:ext uri="{FF2B5EF4-FFF2-40B4-BE49-F238E27FC236}">
                    <a16:creationId xmlns:a16="http://schemas.microsoft.com/office/drawing/2014/main" id="{ACC6B472-7B2C-FD47-8E0D-E6A6B2E24DED}"/>
                  </a:ext>
                </a:extLst>
              </p:cNvPr>
              <p:cNvGrpSpPr/>
              <p:nvPr/>
            </p:nvGrpSpPr>
            <p:grpSpPr>
              <a:xfrm>
                <a:off x="6880423" y="3544610"/>
                <a:ext cx="613402" cy="593867"/>
                <a:chOff x="2339975" y="3200401"/>
                <a:chExt cx="249238" cy="241301"/>
              </a:xfrm>
              <a:solidFill>
                <a:schemeClr val="bg1"/>
              </a:solidFill>
            </p:grpSpPr>
            <p:sp>
              <p:nvSpPr>
                <p:cNvPr id="24" name="Rectangle 18">
                  <a:extLst>
                    <a:ext uri="{FF2B5EF4-FFF2-40B4-BE49-F238E27FC236}">
                      <a16:creationId xmlns:a16="http://schemas.microsoft.com/office/drawing/2014/main" id="{A8FDD21C-ACA5-D247-9D13-DAFE2DC270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8875" y="3297238"/>
                  <a:ext cx="28575" cy="254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defTabSz="685783">
                    <a:defRPr/>
                  </a:pPr>
                  <a:endParaRPr lang="en-US" dirty="0"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5" name="Rectangle 19">
                  <a:extLst>
                    <a:ext uri="{FF2B5EF4-FFF2-40B4-BE49-F238E27FC236}">
                      <a16:creationId xmlns:a16="http://schemas.microsoft.com/office/drawing/2014/main" id="{EE8554F2-84A3-EB4F-AEA9-FB3103CC2C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73325" y="3297238"/>
                  <a:ext cx="28575" cy="254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defTabSz="685783">
                    <a:defRPr/>
                  </a:pPr>
                  <a:endParaRPr lang="en-US" dirty="0"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6" name="Rectangle 20">
                  <a:extLst>
                    <a:ext uri="{FF2B5EF4-FFF2-40B4-BE49-F238E27FC236}">
                      <a16:creationId xmlns:a16="http://schemas.microsoft.com/office/drawing/2014/main" id="{9FED0F0D-97D8-E344-89D3-72A1509D6E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16188" y="3297238"/>
                  <a:ext cx="28575" cy="254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defTabSz="685783">
                    <a:defRPr/>
                  </a:pPr>
                  <a:endParaRPr lang="en-US" dirty="0"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7" name="Rectangle 21">
                  <a:extLst>
                    <a:ext uri="{FF2B5EF4-FFF2-40B4-BE49-F238E27FC236}">
                      <a16:creationId xmlns:a16="http://schemas.microsoft.com/office/drawing/2014/main" id="{CD30893D-45D7-8448-93A6-32BAF67203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8875" y="3338513"/>
                  <a:ext cx="28575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defTabSz="685783">
                    <a:defRPr/>
                  </a:pPr>
                  <a:endParaRPr lang="en-US" dirty="0"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8" name="Rectangle 22">
                  <a:extLst>
                    <a:ext uri="{FF2B5EF4-FFF2-40B4-BE49-F238E27FC236}">
                      <a16:creationId xmlns:a16="http://schemas.microsoft.com/office/drawing/2014/main" id="{41BE7D04-9315-6047-9800-A8571FB5E8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73325" y="3338513"/>
                  <a:ext cx="28575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defTabSz="685783">
                    <a:defRPr/>
                  </a:pPr>
                  <a:endParaRPr lang="en-US" dirty="0"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9" name="Rectangle 23">
                  <a:extLst>
                    <a:ext uri="{FF2B5EF4-FFF2-40B4-BE49-F238E27FC236}">
                      <a16:creationId xmlns:a16="http://schemas.microsoft.com/office/drawing/2014/main" id="{54485648-89CF-D94A-AD88-B0E190A775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16188" y="3338513"/>
                  <a:ext cx="28575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defTabSz="685783">
                    <a:defRPr/>
                  </a:pPr>
                  <a:endParaRPr lang="en-US" dirty="0"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0" name="Rectangle 24">
                  <a:extLst>
                    <a:ext uri="{FF2B5EF4-FFF2-40B4-BE49-F238E27FC236}">
                      <a16:creationId xmlns:a16="http://schemas.microsoft.com/office/drawing/2014/main" id="{B0140DD8-2A5D-7C45-8998-F557CE3C0E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8875" y="3378201"/>
                  <a:ext cx="28575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defTabSz="685783">
                    <a:defRPr/>
                  </a:pPr>
                  <a:endParaRPr lang="en-US" dirty="0"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1" name="Rectangle 25">
                  <a:extLst>
                    <a:ext uri="{FF2B5EF4-FFF2-40B4-BE49-F238E27FC236}">
                      <a16:creationId xmlns:a16="http://schemas.microsoft.com/office/drawing/2014/main" id="{04DD51F4-4927-6442-9FA7-D86A4162F1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6013" y="3338513"/>
                  <a:ext cx="25400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defTabSz="685783">
                    <a:defRPr/>
                  </a:pPr>
                  <a:endParaRPr lang="en-US" dirty="0"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2" name="Rectangle 26">
                  <a:extLst>
                    <a:ext uri="{FF2B5EF4-FFF2-40B4-BE49-F238E27FC236}">
                      <a16:creationId xmlns:a16="http://schemas.microsoft.com/office/drawing/2014/main" id="{64794BEF-D119-0A41-86C6-BCFBEB8A80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6013" y="3378201"/>
                  <a:ext cx="28575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defTabSz="685783">
                    <a:defRPr/>
                  </a:pPr>
                  <a:endParaRPr lang="en-US" dirty="0"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3" name="Rectangle 27">
                  <a:extLst>
                    <a:ext uri="{FF2B5EF4-FFF2-40B4-BE49-F238E27FC236}">
                      <a16:creationId xmlns:a16="http://schemas.microsoft.com/office/drawing/2014/main" id="{43DE4755-D864-E84A-80E4-E8FA2BF0E6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73325" y="3378201"/>
                  <a:ext cx="28575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defTabSz="685783">
                    <a:defRPr/>
                  </a:pPr>
                  <a:endParaRPr lang="en-US" dirty="0"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4" name="Rectangle 28">
                  <a:extLst>
                    <a:ext uri="{FF2B5EF4-FFF2-40B4-BE49-F238E27FC236}">
                      <a16:creationId xmlns:a16="http://schemas.microsoft.com/office/drawing/2014/main" id="{2EF0715F-BB62-C543-ABF6-9B3D8141B3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16188" y="3378201"/>
                  <a:ext cx="28575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defTabSz="685783">
                    <a:defRPr/>
                  </a:pPr>
                  <a:endParaRPr lang="en-US" dirty="0"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5" name="Freeform 29">
                  <a:extLst>
                    <a:ext uri="{FF2B5EF4-FFF2-40B4-BE49-F238E27FC236}">
                      <a16:creationId xmlns:a16="http://schemas.microsoft.com/office/drawing/2014/main" id="{4AF88679-5CCD-634C-887F-0A15BFB018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9975" y="3217864"/>
                  <a:ext cx="249238" cy="223838"/>
                </a:xfrm>
                <a:custGeom>
                  <a:avLst/>
                  <a:gdLst>
                    <a:gd name="T0" fmla="*/ 157 w 157"/>
                    <a:gd name="T1" fmla="*/ 0 h 141"/>
                    <a:gd name="T2" fmla="*/ 135 w 157"/>
                    <a:gd name="T3" fmla="*/ 0 h 141"/>
                    <a:gd name="T4" fmla="*/ 135 w 157"/>
                    <a:gd name="T5" fmla="*/ 15 h 141"/>
                    <a:gd name="T6" fmla="*/ 114 w 157"/>
                    <a:gd name="T7" fmla="*/ 15 h 141"/>
                    <a:gd name="T8" fmla="*/ 114 w 157"/>
                    <a:gd name="T9" fmla="*/ 0 h 141"/>
                    <a:gd name="T10" fmla="*/ 47 w 157"/>
                    <a:gd name="T11" fmla="*/ 0 h 141"/>
                    <a:gd name="T12" fmla="*/ 47 w 157"/>
                    <a:gd name="T13" fmla="*/ 15 h 141"/>
                    <a:gd name="T14" fmla="*/ 25 w 157"/>
                    <a:gd name="T15" fmla="*/ 15 h 141"/>
                    <a:gd name="T16" fmla="*/ 25 w 157"/>
                    <a:gd name="T17" fmla="*/ 0 h 141"/>
                    <a:gd name="T18" fmla="*/ 0 w 157"/>
                    <a:gd name="T19" fmla="*/ 0 h 141"/>
                    <a:gd name="T20" fmla="*/ 0 w 157"/>
                    <a:gd name="T21" fmla="*/ 141 h 141"/>
                    <a:gd name="T22" fmla="*/ 12 w 157"/>
                    <a:gd name="T23" fmla="*/ 141 h 141"/>
                    <a:gd name="T24" fmla="*/ 146 w 157"/>
                    <a:gd name="T25" fmla="*/ 141 h 141"/>
                    <a:gd name="T26" fmla="*/ 157 w 157"/>
                    <a:gd name="T27" fmla="*/ 141 h 141"/>
                    <a:gd name="T28" fmla="*/ 157 w 157"/>
                    <a:gd name="T29" fmla="*/ 0 h 141"/>
                    <a:gd name="T30" fmla="*/ 146 w 157"/>
                    <a:gd name="T31" fmla="*/ 129 h 141"/>
                    <a:gd name="T32" fmla="*/ 12 w 157"/>
                    <a:gd name="T33" fmla="*/ 129 h 141"/>
                    <a:gd name="T34" fmla="*/ 12 w 157"/>
                    <a:gd name="T35" fmla="*/ 40 h 141"/>
                    <a:gd name="T36" fmla="*/ 146 w 157"/>
                    <a:gd name="T37" fmla="*/ 40 h 141"/>
                    <a:gd name="T38" fmla="*/ 146 w 157"/>
                    <a:gd name="T39" fmla="*/ 12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7" h="141">
                      <a:moveTo>
                        <a:pt x="157" y="0"/>
                      </a:moveTo>
                      <a:lnTo>
                        <a:pt x="135" y="0"/>
                      </a:lnTo>
                      <a:lnTo>
                        <a:pt x="135" y="15"/>
                      </a:lnTo>
                      <a:lnTo>
                        <a:pt x="114" y="15"/>
                      </a:lnTo>
                      <a:lnTo>
                        <a:pt x="114" y="0"/>
                      </a:lnTo>
                      <a:lnTo>
                        <a:pt x="47" y="0"/>
                      </a:lnTo>
                      <a:lnTo>
                        <a:pt x="47" y="15"/>
                      </a:lnTo>
                      <a:lnTo>
                        <a:pt x="25" y="15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141"/>
                      </a:lnTo>
                      <a:lnTo>
                        <a:pt x="12" y="141"/>
                      </a:lnTo>
                      <a:lnTo>
                        <a:pt x="146" y="141"/>
                      </a:lnTo>
                      <a:lnTo>
                        <a:pt x="157" y="141"/>
                      </a:lnTo>
                      <a:lnTo>
                        <a:pt x="157" y="0"/>
                      </a:lnTo>
                      <a:close/>
                      <a:moveTo>
                        <a:pt x="146" y="129"/>
                      </a:moveTo>
                      <a:lnTo>
                        <a:pt x="12" y="129"/>
                      </a:lnTo>
                      <a:lnTo>
                        <a:pt x="12" y="40"/>
                      </a:lnTo>
                      <a:lnTo>
                        <a:pt x="146" y="40"/>
                      </a:lnTo>
                      <a:lnTo>
                        <a:pt x="146" y="1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defTabSz="685783">
                    <a:defRPr/>
                  </a:pPr>
                  <a:endParaRPr lang="en-US" dirty="0"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6" name="Rectangle 30">
                  <a:extLst>
                    <a:ext uri="{FF2B5EF4-FFF2-40B4-BE49-F238E27FC236}">
                      <a16:creationId xmlns:a16="http://schemas.microsoft.com/office/drawing/2014/main" id="{80107CCC-4891-6E4A-9013-1330AC559E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7600" y="3200401"/>
                  <a:ext cx="20638" cy="349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defTabSz="685783">
                    <a:defRPr/>
                  </a:pPr>
                  <a:endParaRPr lang="en-US" dirty="0"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7" name="Rectangle 31">
                  <a:extLst>
                    <a:ext uri="{FF2B5EF4-FFF2-40B4-BE49-F238E27FC236}">
                      <a16:creationId xmlns:a16="http://schemas.microsoft.com/office/drawing/2014/main" id="{BD880A8D-ED80-0642-8338-69F5AF05FC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25713" y="3200401"/>
                  <a:ext cx="23813" cy="349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defTabSz="685783">
                    <a:defRPr/>
                  </a:pPr>
                  <a:endParaRPr lang="en-US" dirty="0"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</a:endParaRPr>
                </a:p>
              </p:txBody>
            </p:sp>
          </p:grpSp>
        </p:grpSp>
        <p:grpSp>
          <p:nvGrpSpPr>
            <p:cNvPr id="38" name="Group 3">
              <a:extLst>
                <a:ext uri="{FF2B5EF4-FFF2-40B4-BE49-F238E27FC236}">
                  <a16:creationId xmlns:a16="http://schemas.microsoft.com/office/drawing/2014/main" id="{A7683606-DEBC-AD48-82C7-6CBA59E9A2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8344" y="2891728"/>
              <a:ext cx="1114425" cy="1114769"/>
              <a:chOff x="4249665" y="3074438"/>
              <a:chExt cx="1485674" cy="1485674"/>
            </a:xfrm>
          </p:grpSpPr>
          <p:sp>
            <p:nvSpPr>
              <p:cNvPr id="39" name="Rounded Rectangle 23">
                <a:extLst>
                  <a:ext uri="{FF2B5EF4-FFF2-40B4-BE49-F238E27FC236}">
                    <a16:creationId xmlns:a16="http://schemas.microsoft.com/office/drawing/2014/main" id="{843E406D-89C8-4E42-8DF5-D9DC2AFF82D0}"/>
                  </a:ext>
                </a:extLst>
              </p:cNvPr>
              <p:cNvSpPr/>
              <p:nvPr/>
            </p:nvSpPr>
            <p:spPr bwMode="auto">
              <a:xfrm rot="18900000" flipV="1">
                <a:off x="4249665" y="3074438"/>
                <a:ext cx="1485674" cy="1485674"/>
              </a:xfrm>
              <a:prstGeom prst="roundRect">
                <a:avLst>
                  <a:gd name="adj" fmla="val 9646"/>
                </a:avLst>
              </a:prstGeom>
              <a:solidFill>
                <a:srgbClr val="F372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endParaRPr lang="zh-CN" altLang="zh-CN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0" name="Shape 2102">
                <a:extLst>
                  <a:ext uri="{FF2B5EF4-FFF2-40B4-BE49-F238E27FC236}">
                    <a16:creationId xmlns:a16="http://schemas.microsoft.com/office/drawing/2014/main" id="{E67C5E28-12B3-CB4D-ABDB-0DD6D27DF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2339" y="3522435"/>
                <a:ext cx="720330" cy="576242"/>
              </a:xfrm>
              <a:custGeom>
                <a:avLst/>
                <a:gdLst>
                  <a:gd name="T0" fmla="*/ 360165 w 21600"/>
                  <a:gd name="T1" fmla="*/ 288121 h 21600"/>
                  <a:gd name="T2" fmla="*/ 360165 w 21600"/>
                  <a:gd name="T3" fmla="*/ 288121 h 21600"/>
                  <a:gd name="T4" fmla="*/ 360165 w 21600"/>
                  <a:gd name="T5" fmla="*/ 288121 h 21600"/>
                  <a:gd name="T6" fmla="*/ 360165 w 21600"/>
                  <a:gd name="T7" fmla="*/ 288121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18143" y="10800"/>
                    </a:moveTo>
                    <a:cubicBezTo>
                      <a:pt x="17065" y="10800"/>
                      <a:pt x="16800" y="11898"/>
                      <a:pt x="16709" y="12419"/>
                    </a:cubicBezTo>
                    <a:cubicBezTo>
                      <a:pt x="16115" y="15817"/>
                      <a:pt x="13696" y="18359"/>
                      <a:pt x="10800" y="18359"/>
                    </a:cubicBezTo>
                    <a:cubicBezTo>
                      <a:pt x="9130" y="18359"/>
                      <a:pt x="7618" y="17514"/>
                      <a:pt x="6524" y="16146"/>
                    </a:cubicBezTo>
                    <a:cubicBezTo>
                      <a:pt x="6018" y="15513"/>
                      <a:pt x="5198" y="15513"/>
                      <a:pt x="4691" y="16146"/>
                    </a:cubicBezTo>
                    <a:cubicBezTo>
                      <a:pt x="4185" y="16779"/>
                      <a:pt x="4185" y="17804"/>
                      <a:pt x="4691" y="18437"/>
                    </a:cubicBezTo>
                    <a:cubicBezTo>
                      <a:pt x="6255" y="20391"/>
                      <a:pt x="8415" y="21600"/>
                      <a:pt x="10800" y="21600"/>
                    </a:cubicBezTo>
                    <a:cubicBezTo>
                      <a:pt x="14669" y="21600"/>
                      <a:pt x="17943" y="18421"/>
                      <a:pt x="19043" y="14039"/>
                    </a:cubicBezTo>
                    <a:lnTo>
                      <a:pt x="21600" y="14039"/>
                    </a:lnTo>
                    <a:lnTo>
                      <a:pt x="21600" y="10800"/>
                    </a:lnTo>
                    <a:cubicBezTo>
                      <a:pt x="21600" y="10800"/>
                      <a:pt x="18143" y="10800"/>
                      <a:pt x="18143" y="10800"/>
                    </a:cubicBezTo>
                    <a:close/>
                    <a:moveTo>
                      <a:pt x="4891" y="9180"/>
                    </a:moveTo>
                    <a:cubicBezTo>
                      <a:pt x="5484" y="5783"/>
                      <a:pt x="7904" y="3240"/>
                      <a:pt x="10800" y="3240"/>
                    </a:cubicBezTo>
                    <a:cubicBezTo>
                      <a:pt x="12470" y="3240"/>
                      <a:pt x="13982" y="4086"/>
                      <a:pt x="15076" y="5454"/>
                    </a:cubicBezTo>
                    <a:cubicBezTo>
                      <a:pt x="15582" y="6086"/>
                      <a:pt x="16404" y="6086"/>
                      <a:pt x="16909" y="5454"/>
                    </a:cubicBezTo>
                    <a:cubicBezTo>
                      <a:pt x="17415" y="4821"/>
                      <a:pt x="17415" y="3796"/>
                      <a:pt x="16909" y="3163"/>
                    </a:cubicBezTo>
                    <a:cubicBezTo>
                      <a:pt x="15346" y="1209"/>
                      <a:pt x="13186" y="0"/>
                      <a:pt x="10800" y="0"/>
                    </a:cubicBezTo>
                    <a:cubicBezTo>
                      <a:pt x="6931" y="0"/>
                      <a:pt x="3658" y="3178"/>
                      <a:pt x="2557" y="7560"/>
                    </a:cubicBezTo>
                    <a:lnTo>
                      <a:pt x="0" y="7560"/>
                    </a:lnTo>
                    <a:lnTo>
                      <a:pt x="0" y="10800"/>
                    </a:lnTo>
                    <a:lnTo>
                      <a:pt x="3457" y="10800"/>
                    </a:lnTo>
                    <a:cubicBezTo>
                      <a:pt x="4535" y="10800"/>
                      <a:pt x="4800" y="9702"/>
                      <a:pt x="4891" y="9180"/>
                    </a:cubicBezTo>
                    <a:close/>
                    <a:moveTo>
                      <a:pt x="7343" y="10800"/>
                    </a:moveTo>
                    <a:cubicBezTo>
                      <a:pt x="7343" y="13185"/>
                      <a:pt x="8891" y="15120"/>
                      <a:pt x="10800" y="15120"/>
                    </a:cubicBezTo>
                    <a:cubicBezTo>
                      <a:pt x="12709" y="15120"/>
                      <a:pt x="14255" y="13185"/>
                      <a:pt x="14255" y="10800"/>
                    </a:cubicBezTo>
                    <a:cubicBezTo>
                      <a:pt x="14255" y="8415"/>
                      <a:pt x="12709" y="6480"/>
                      <a:pt x="10800" y="6480"/>
                    </a:cubicBezTo>
                    <a:cubicBezTo>
                      <a:pt x="8891" y="6480"/>
                      <a:pt x="7343" y="8415"/>
                      <a:pt x="7343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</p:grpSp>
        <p:grpSp>
          <p:nvGrpSpPr>
            <p:cNvPr id="41" name="Group 16">
              <a:extLst>
                <a:ext uri="{FF2B5EF4-FFF2-40B4-BE49-F238E27FC236}">
                  <a16:creationId xmlns:a16="http://schemas.microsoft.com/office/drawing/2014/main" id="{B4AC6D5E-2726-F342-A5F7-AF62A01481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55828" y="2063988"/>
              <a:ext cx="1114425" cy="1114769"/>
              <a:chOff x="5352721" y="1971381"/>
              <a:chExt cx="1485674" cy="1485674"/>
            </a:xfrm>
          </p:grpSpPr>
          <p:sp>
            <p:nvSpPr>
              <p:cNvPr id="42" name="Rounded Rectangle 26">
                <a:extLst>
                  <a:ext uri="{FF2B5EF4-FFF2-40B4-BE49-F238E27FC236}">
                    <a16:creationId xmlns:a16="http://schemas.microsoft.com/office/drawing/2014/main" id="{43FA5C90-F264-694C-ACA6-D38F7D7C86B8}"/>
                  </a:ext>
                </a:extLst>
              </p:cNvPr>
              <p:cNvSpPr/>
              <p:nvPr/>
            </p:nvSpPr>
            <p:spPr bwMode="auto">
              <a:xfrm rot="18900000" flipV="1">
                <a:off x="5352721" y="1971381"/>
                <a:ext cx="1485674" cy="1485674"/>
              </a:xfrm>
              <a:prstGeom prst="roundRect">
                <a:avLst>
                  <a:gd name="adj" fmla="val 9646"/>
                </a:avLst>
              </a:prstGeom>
              <a:solidFill>
                <a:srgbClr val="07AA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endParaRPr lang="zh-CN" altLang="zh-CN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3" name="Freeform 56">
                <a:extLst>
                  <a:ext uri="{FF2B5EF4-FFF2-40B4-BE49-F238E27FC236}">
                    <a16:creationId xmlns:a16="http://schemas.microsoft.com/office/drawing/2014/main" id="{10C14552-6C4A-C246-B426-EBBD7F462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2898" y="2468253"/>
                <a:ext cx="664971" cy="542729"/>
              </a:xfrm>
              <a:custGeom>
                <a:avLst/>
                <a:gdLst>
                  <a:gd name="T0" fmla="*/ 534414 w 382"/>
                  <a:gd name="T1" fmla="*/ 234835 h 312"/>
                  <a:gd name="T2" fmla="*/ 630156 w 382"/>
                  <a:gd name="T3" fmla="*/ 123506 h 312"/>
                  <a:gd name="T4" fmla="*/ 414301 w 382"/>
                  <a:gd name="T5" fmla="*/ 43488 h 312"/>
                  <a:gd name="T6" fmla="*/ 398634 w 382"/>
                  <a:gd name="T7" fmla="*/ 33051 h 312"/>
                  <a:gd name="T8" fmla="*/ 398634 w 382"/>
                  <a:gd name="T9" fmla="*/ 233095 h 312"/>
                  <a:gd name="T10" fmla="*/ 313337 w 382"/>
                  <a:gd name="T11" fmla="*/ 372256 h 312"/>
                  <a:gd name="T12" fmla="*/ 149706 w 382"/>
                  <a:gd name="T13" fmla="*/ 328769 h 312"/>
                  <a:gd name="T14" fmla="*/ 224558 w 382"/>
                  <a:gd name="T15" fmla="*/ 168733 h 312"/>
                  <a:gd name="T16" fmla="*/ 330745 w 382"/>
                  <a:gd name="T17" fmla="*/ 161775 h 312"/>
                  <a:gd name="T18" fmla="*/ 330745 w 382"/>
                  <a:gd name="T19" fmla="*/ 6958 h 312"/>
                  <a:gd name="T20" fmla="*/ 268077 w 382"/>
                  <a:gd name="T21" fmla="*/ 0 h 312"/>
                  <a:gd name="T22" fmla="*/ 0 w 382"/>
                  <a:gd name="T23" fmla="*/ 271365 h 312"/>
                  <a:gd name="T24" fmla="*/ 268077 w 382"/>
                  <a:gd name="T25" fmla="*/ 542729 h 312"/>
                  <a:gd name="T26" fmla="*/ 536155 w 382"/>
                  <a:gd name="T27" fmla="*/ 271365 h 312"/>
                  <a:gd name="T28" fmla="*/ 534414 w 382"/>
                  <a:gd name="T29" fmla="*/ 234835 h 3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82" h="312">
                    <a:moveTo>
                      <a:pt x="307" y="135"/>
                    </a:moveTo>
                    <a:cubicBezTo>
                      <a:pt x="354" y="122"/>
                      <a:pt x="382" y="72"/>
                      <a:pt x="362" y="71"/>
                    </a:cubicBezTo>
                    <a:cubicBezTo>
                      <a:pt x="311" y="68"/>
                      <a:pt x="267" y="43"/>
                      <a:pt x="238" y="25"/>
                    </a:cubicBezTo>
                    <a:cubicBezTo>
                      <a:pt x="235" y="23"/>
                      <a:pt x="232" y="21"/>
                      <a:pt x="229" y="19"/>
                    </a:cubicBezTo>
                    <a:cubicBezTo>
                      <a:pt x="229" y="134"/>
                      <a:pt x="229" y="134"/>
                      <a:pt x="229" y="134"/>
                    </a:cubicBezTo>
                    <a:cubicBezTo>
                      <a:pt x="229" y="172"/>
                      <a:pt x="206" y="202"/>
                      <a:pt x="180" y="214"/>
                    </a:cubicBezTo>
                    <a:cubicBezTo>
                      <a:pt x="142" y="233"/>
                      <a:pt x="100" y="221"/>
                      <a:pt x="86" y="189"/>
                    </a:cubicBezTo>
                    <a:cubicBezTo>
                      <a:pt x="72" y="157"/>
                      <a:pt x="91" y="116"/>
                      <a:pt x="129" y="97"/>
                    </a:cubicBezTo>
                    <a:cubicBezTo>
                      <a:pt x="150" y="87"/>
                      <a:pt x="172" y="86"/>
                      <a:pt x="190" y="93"/>
                    </a:cubicBezTo>
                    <a:cubicBezTo>
                      <a:pt x="190" y="4"/>
                      <a:pt x="190" y="4"/>
                      <a:pt x="190" y="4"/>
                    </a:cubicBezTo>
                    <a:cubicBezTo>
                      <a:pt x="178" y="1"/>
                      <a:pt x="166" y="0"/>
                      <a:pt x="154" y="0"/>
                    </a:cubicBezTo>
                    <a:cubicBezTo>
                      <a:pt x="69" y="0"/>
                      <a:pt x="0" y="70"/>
                      <a:pt x="0" y="156"/>
                    </a:cubicBezTo>
                    <a:cubicBezTo>
                      <a:pt x="0" y="242"/>
                      <a:pt x="69" y="312"/>
                      <a:pt x="154" y="312"/>
                    </a:cubicBezTo>
                    <a:cubicBezTo>
                      <a:pt x="239" y="312"/>
                      <a:pt x="308" y="242"/>
                      <a:pt x="308" y="156"/>
                    </a:cubicBezTo>
                    <a:cubicBezTo>
                      <a:pt x="308" y="149"/>
                      <a:pt x="308" y="142"/>
                      <a:pt x="307" y="13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</p:grpSp>
      </p:grpSp>
    </p:spTree>
  </p:cSld>
  <p:clrMapOvr>
    <a:masterClrMapping/>
  </p:clrMapOvr>
  <p:transition spd="slow">
    <p:push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>
            <a:extLst>
              <a:ext uri="{FF2B5EF4-FFF2-40B4-BE49-F238E27FC236}">
                <a16:creationId xmlns:a16="http://schemas.microsoft.com/office/drawing/2014/main" id="{A08BFFE5-B7B8-C942-B688-38EABDFF9769}"/>
              </a:ext>
            </a:extLst>
          </p:cNvPr>
          <p:cNvSpPr txBox="1"/>
          <p:nvPr/>
        </p:nvSpPr>
        <p:spPr>
          <a:xfrm>
            <a:off x="974856" y="276675"/>
            <a:ext cx="50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付费会员的核心目的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C5564A-8EE7-574F-A0E2-6C910F29295B}"/>
              </a:ext>
            </a:extLst>
          </p:cNvPr>
          <p:cNvSpPr txBox="1">
            <a:spLocks/>
          </p:cNvSpPr>
          <p:nvPr/>
        </p:nvSpPr>
        <p:spPr>
          <a:xfrm>
            <a:off x="1302293" y="5647283"/>
            <a:ext cx="1932684" cy="7941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 b="1" dirty="0">
                <a:latin typeface="Heiti SC Medium" pitchFamily="2" charset="-128"/>
                <a:ea typeface="Heiti SC Medium" pitchFamily="2" charset="-128"/>
              </a:rPr>
              <a:t>留存核心用户</a:t>
            </a:r>
            <a:endParaRPr lang="en-US" altLang="zh-CN" sz="1600" b="1" dirty="0">
              <a:latin typeface="Heiti SC Medium" pitchFamily="2" charset="-128"/>
              <a:ea typeface="Heiti SC Medium" pitchFamily="2" charset="-128"/>
            </a:endParaRPr>
          </a:p>
          <a:p>
            <a:pPr marL="0" indent="0" algn="ctr">
              <a:buNone/>
            </a:pPr>
            <a:r>
              <a:rPr lang="zh-CN" altLang="en-US" sz="1600" b="1" dirty="0">
                <a:latin typeface="Heiti SC Medium" pitchFamily="2" charset="-128"/>
                <a:ea typeface="Heiti SC Medium" pitchFamily="2" charset="-128"/>
              </a:rPr>
              <a:t>筛选高贡献用户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82AF15A5-2D70-9641-8FBD-FB9067067A66}"/>
              </a:ext>
            </a:extLst>
          </p:cNvPr>
          <p:cNvSpPr txBox="1">
            <a:spLocks/>
          </p:cNvSpPr>
          <p:nvPr/>
        </p:nvSpPr>
        <p:spPr>
          <a:xfrm>
            <a:off x="3798550" y="5258430"/>
            <a:ext cx="1738806" cy="7792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 b="1" dirty="0">
                <a:latin typeface="Heiti SC Medium" pitchFamily="2" charset="-128"/>
                <a:ea typeface="Heiti SC Medium" pitchFamily="2" charset="-128"/>
              </a:rPr>
              <a:t>提升复购率</a:t>
            </a:r>
            <a:endParaRPr lang="en-US" altLang="zh-CN" sz="1600" b="1" dirty="0">
              <a:latin typeface="Heiti SC Medium" pitchFamily="2" charset="-128"/>
              <a:ea typeface="Heiti SC Medium" pitchFamily="2" charset="-128"/>
            </a:endParaRPr>
          </a:p>
          <a:p>
            <a:pPr marL="0" indent="0" algn="ctr">
              <a:buNone/>
            </a:pPr>
            <a:r>
              <a:rPr lang="zh-CN" altLang="en-US" sz="1600" b="1" dirty="0">
                <a:latin typeface="Heiti SC Medium" pitchFamily="2" charset="-128"/>
                <a:ea typeface="Heiti SC Medium" pitchFamily="2" charset="-128"/>
              </a:rPr>
              <a:t>增强用户粘性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5CF1F818-D121-5642-A5C9-5B73A4DC605A}"/>
              </a:ext>
            </a:extLst>
          </p:cNvPr>
          <p:cNvSpPr txBox="1">
            <a:spLocks/>
          </p:cNvSpPr>
          <p:nvPr/>
        </p:nvSpPr>
        <p:spPr>
          <a:xfrm>
            <a:off x="6401658" y="4916004"/>
            <a:ext cx="1768856" cy="4402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 b="1" dirty="0">
                <a:latin typeface="Heiti SC Medium" pitchFamily="2" charset="-128"/>
                <a:ea typeface="Heiti SC Medium" pitchFamily="2" charset="-128"/>
              </a:rPr>
              <a:t>提升新客留存</a:t>
            </a:r>
            <a:endParaRPr lang="en-US" altLang="zh-CN" sz="1600" b="1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74AC5304-44DB-4648-A1A7-53E04BE8B803}"/>
              </a:ext>
            </a:extLst>
          </p:cNvPr>
          <p:cNvSpPr txBox="1">
            <a:spLocks/>
          </p:cNvSpPr>
          <p:nvPr/>
        </p:nvSpPr>
        <p:spPr>
          <a:xfrm>
            <a:off x="8934193" y="4745872"/>
            <a:ext cx="1738376" cy="4947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 b="1" dirty="0">
                <a:latin typeface="Heiti SC Medium" pitchFamily="2" charset="-128"/>
                <a:ea typeface="Heiti SC Medium" pitchFamily="2" charset="-128"/>
              </a:rPr>
              <a:t>获取会费收益</a:t>
            </a:r>
            <a:endParaRPr lang="en-US" altLang="zh-CN" sz="1600" b="1" dirty="0">
              <a:latin typeface="Heiti SC Medium" pitchFamily="2" charset="-128"/>
              <a:ea typeface="Heiti SC Medium" pitchFamily="2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zh-CN" altLang="en-US" sz="1600" b="1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38" name="任意多边形 9">
            <a:extLst>
              <a:ext uri="{FF2B5EF4-FFF2-40B4-BE49-F238E27FC236}">
                <a16:creationId xmlns:a16="http://schemas.microsoft.com/office/drawing/2014/main" id="{4F31C3FB-74CF-DC42-944D-A2A93EE6868B}"/>
              </a:ext>
            </a:extLst>
          </p:cNvPr>
          <p:cNvSpPr/>
          <p:nvPr/>
        </p:nvSpPr>
        <p:spPr>
          <a:xfrm rot="21046167">
            <a:off x="-181707" y="3579095"/>
            <a:ext cx="12397291" cy="1264806"/>
          </a:xfrm>
          <a:custGeom>
            <a:avLst/>
            <a:gdLst>
              <a:gd name="connsiteX0" fmla="*/ 9738888 w 12397291"/>
              <a:gd name="connsiteY0" fmla="*/ 462570 h 1264806"/>
              <a:gd name="connsiteX1" fmla="*/ 10273176 w 12397291"/>
              <a:gd name="connsiteY1" fmla="*/ 550556 h 1264806"/>
              <a:gd name="connsiteX2" fmla="*/ 11731887 w 12397291"/>
              <a:gd name="connsiteY2" fmla="*/ 833930 h 1264806"/>
              <a:gd name="connsiteX3" fmla="*/ 12397291 w 12397291"/>
              <a:gd name="connsiteY3" fmla="*/ 985778 h 1264806"/>
              <a:gd name="connsiteX4" fmla="*/ 12356648 w 12397291"/>
              <a:gd name="connsiteY4" fmla="*/ 1235875 h 1264806"/>
              <a:gd name="connsiteX5" fmla="*/ 12299675 w 12397291"/>
              <a:gd name="connsiteY5" fmla="*/ 1225979 h 1264806"/>
              <a:gd name="connsiteX6" fmla="*/ 6261220 w 12397291"/>
              <a:gd name="connsiteY6" fmla="*/ 745576 h 1264806"/>
              <a:gd name="connsiteX7" fmla="*/ 120034 w 12397291"/>
              <a:gd name="connsiteY7" fmla="*/ 1243081 h 1264806"/>
              <a:gd name="connsiteX8" fmla="*/ 0 w 12397291"/>
              <a:gd name="connsiteY8" fmla="*/ 1264806 h 1264806"/>
              <a:gd name="connsiteX9" fmla="*/ 177144 w 12397291"/>
              <a:gd name="connsiteY9" fmla="*/ 174767 h 1264806"/>
              <a:gd name="connsiteX10" fmla="*/ 506098 w 12397291"/>
              <a:gd name="connsiteY10" fmla="*/ 141453 h 1264806"/>
              <a:gd name="connsiteX11" fmla="*/ 5829476 w 12397291"/>
              <a:gd name="connsiteY11" fmla="*/ 55603 h 1264806"/>
              <a:gd name="connsiteX12" fmla="*/ 9738888 w 12397291"/>
              <a:gd name="connsiteY12" fmla="*/ 462570 h 126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97291" h="1264806">
                <a:moveTo>
                  <a:pt x="9738888" y="462570"/>
                </a:moveTo>
                <a:cubicBezTo>
                  <a:pt x="9918097" y="490710"/>
                  <a:pt x="10096207" y="520046"/>
                  <a:pt x="10273176" y="550556"/>
                </a:cubicBezTo>
                <a:cubicBezTo>
                  <a:pt x="10768690" y="635984"/>
                  <a:pt x="11255252" y="730613"/>
                  <a:pt x="11731887" y="833930"/>
                </a:cubicBezTo>
                <a:lnTo>
                  <a:pt x="12397291" y="985778"/>
                </a:lnTo>
                <a:lnTo>
                  <a:pt x="12356648" y="1235875"/>
                </a:lnTo>
                <a:lnTo>
                  <a:pt x="12299675" y="1225979"/>
                </a:lnTo>
                <a:cubicBezTo>
                  <a:pt x="10413586" y="915010"/>
                  <a:pt x="8380507" y="745575"/>
                  <a:pt x="6261220" y="745576"/>
                </a:cubicBezTo>
                <a:cubicBezTo>
                  <a:pt x="4103400" y="745575"/>
                  <a:pt x="2034953" y="921227"/>
                  <a:pt x="120034" y="1243081"/>
                </a:cubicBezTo>
                <a:lnTo>
                  <a:pt x="0" y="1264806"/>
                </a:lnTo>
                <a:lnTo>
                  <a:pt x="177144" y="174767"/>
                </a:lnTo>
                <a:lnTo>
                  <a:pt x="506098" y="141453"/>
                </a:lnTo>
                <a:cubicBezTo>
                  <a:pt x="2194294" y="-8605"/>
                  <a:pt x="3982529" y="-42680"/>
                  <a:pt x="5829476" y="55603"/>
                </a:cubicBezTo>
                <a:cubicBezTo>
                  <a:pt x="7176206" y="127268"/>
                  <a:pt x="8484432" y="265594"/>
                  <a:pt x="9738888" y="462570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BAE49C2A-4581-B24D-90FE-6482DC82D114}"/>
              </a:ext>
            </a:extLst>
          </p:cNvPr>
          <p:cNvGrpSpPr/>
          <p:nvPr/>
        </p:nvGrpSpPr>
        <p:grpSpPr>
          <a:xfrm>
            <a:off x="1474671" y="2662424"/>
            <a:ext cx="1587930" cy="2921240"/>
            <a:chOff x="1474671" y="2283994"/>
            <a:chExt cx="1587930" cy="2921240"/>
          </a:xfrm>
          <a:solidFill>
            <a:srgbClr val="07AAE1"/>
          </a:solidFill>
        </p:grpSpPr>
        <p:cxnSp>
          <p:nvCxnSpPr>
            <p:cNvPr id="40" name="直接连接符 15">
              <a:extLst>
                <a:ext uri="{FF2B5EF4-FFF2-40B4-BE49-F238E27FC236}">
                  <a16:creationId xmlns:a16="http://schemas.microsoft.com/office/drawing/2014/main" id="{F106245E-3C63-9641-8530-F88AA3217605}"/>
                </a:ext>
              </a:extLst>
            </p:cNvPr>
            <p:cNvCxnSpPr/>
            <p:nvPr/>
          </p:nvCxnSpPr>
          <p:spPr>
            <a:xfrm>
              <a:off x="2268636" y="3850996"/>
              <a:ext cx="0" cy="1354238"/>
            </a:xfrm>
            <a:prstGeom prst="line">
              <a:avLst/>
            </a:prstGeom>
            <a:grp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任意多边形 12">
              <a:extLst>
                <a:ext uri="{FF2B5EF4-FFF2-40B4-BE49-F238E27FC236}">
                  <a16:creationId xmlns:a16="http://schemas.microsoft.com/office/drawing/2014/main" id="{7058CBA3-93C9-C448-A00E-F4612C2B01DA}"/>
                </a:ext>
              </a:extLst>
            </p:cNvPr>
            <p:cNvSpPr/>
            <p:nvPr/>
          </p:nvSpPr>
          <p:spPr>
            <a:xfrm>
              <a:off x="1474671" y="2283994"/>
              <a:ext cx="1587930" cy="1916803"/>
            </a:xfrm>
            <a:custGeom>
              <a:avLst/>
              <a:gdLst>
                <a:gd name="connsiteX0" fmla="*/ 794420 w 1587930"/>
                <a:gd name="connsiteY0" fmla="*/ 0 h 1916803"/>
                <a:gd name="connsiteX1" fmla="*/ 1355705 w 1587930"/>
                <a:gd name="connsiteY1" fmla="*/ 232869 h 1916803"/>
                <a:gd name="connsiteX2" fmla="*/ 1355062 w 1587930"/>
                <a:gd name="connsiteY2" fmla="*/ 1355706 h 1916803"/>
                <a:gd name="connsiteX3" fmla="*/ 793323 w 1587930"/>
                <a:gd name="connsiteY3" fmla="*/ 1916803 h 1916803"/>
                <a:gd name="connsiteX4" fmla="*/ 232225 w 1587930"/>
                <a:gd name="connsiteY4" fmla="*/ 1355064 h 1916803"/>
                <a:gd name="connsiteX5" fmla="*/ 232868 w 1587930"/>
                <a:gd name="connsiteY5" fmla="*/ 232226 h 1916803"/>
                <a:gd name="connsiteX6" fmla="*/ 794420 w 1587930"/>
                <a:gd name="connsiteY6" fmla="*/ 0 h 1916803"/>
                <a:gd name="connsiteX7" fmla="*/ 793966 w 1587930"/>
                <a:gd name="connsiteY7" fmla="*/ 163145 h 1916803"/>
                <a:gd name="connsiteX8" fmla="*/ 163145 w 1587930"/>
                <a:gd name="connsiteY8" fmla="*/ 793966 h 1916803"/>
                <a:gd name="connsiteX9" fmla="*/ 793966 w 1587930"/>
                <a:gd name="connsiteY9" fmla="*/ 1424787 h 1916803"/>
                <a:gd name="connsiteX10" fmla="*/ 1424787 w 1587930"/>
                <a:gd name="connsiteY10" fmla="*/ 793966 h 1916803"/>
                <a:gd name="connsiteX11" fmla="*/ 793966 w 1587930"/>
                <a:gd name="connsiteY11" fmla="*/ 163145 h 1916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7930" h="1916803">
                  <a:moveTo>
                    <a:pt x="794420" y="0"/>
                  </a:moveTo>
                  <a:cubicBezTo>
                    <a:pt x="997613" y="116"/>
                    <a:pt x="1200763" y="77748"/>
                    <a:pt x="1355705" y="232869"/>
                  </a:cubicBezTo>
                  <a:cubicBezTo>
                    <a:pt x="1665590" y="543109"/>
                    <a:pt x="1665303" y="1045821"/>
                    <a:pt x="1355062" y="1355706"/>
                  </a:cubicBezTo>
                  <a:lnTo>
                    <a:pt x="793323" y="1916803"/>
                  </a:lnTo>
                  <a:lnTo>
                    <a:pt x="232225" y="1355064"/>
                  </a:lnTo>
                  <a:cubicBezTo>
                    <a:pt x="-77660" y="1044823"/>
                    <a:pt x="-77373" y="542112"/>
                    <a:pt x="232868" y="232226"/>
                  </a:cubicBezTo>
                  <a:cubicBezTo>
                    <a:pt x="387988" y="77283"/>
                    <a:pt x="591226" y="-116"/>
                    <a:pt x="794420" y="0"/>
                  </a:cubicBezTo>
                  <a:close/>
                  <a:moveTo>
                    <a:pt x="793966" y="163145"/>
                  </a:moveTo>
                  <a:cubicBezTo>
                    <a:pt x="445573" y="163145"/>
                    <a:pt x="163145" y="445573"/>
                    <a:pt x="163145" y="793966"/>
                  </a:cubicBezTo>
                  <a:cubicBezTo>
                    <a:pt x="163145" y="1142359"/>
                    <a:pt x="445573" y="1424787"/>
                    <a:pt x="793966" y="1424787"/>
                  </a:cubicBezTo>
                  <a:cubicBezTo>
                    <a:pt x="1142359" y="1424787"/>
                    <a:pt x="1424787" y="1142359"/>
                    <a:pt x="1424787" y="793966"/>
                  </a:cubicBezTo>
                  <a:cubicBezTo>
                    <a:pt x="1424787" y="445573"/>
                    <a:pt x="1142359" y="163145"/>
                    <a:pt x="793966" y="16314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2" name="big-magnifying-glass_14073">
              <a:extLst>
                <a:ext uri="{FF2B5EF4-FFF2-40B4-BE49-F238E27FC236}">
                  <a16:creationId xmlns:a16="http://schemas.microsoft.com/office/drawing/2014/main" id="{240DC362-A738-2E4B-A3D7-902F6CB050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63793" y="2778550"/>
              <a:ext cx="609685" cy="605599"/>
            </a:xfrm>
            <a:custGeom>
              <a:avLst/>
              <a:gdLst>
                <a:gd name="T0" fmla="*/ 526 w 551"/>
                <a:gd name="T1" fmla="*/ 466 h 548"/>
                <a:gd name="T2" fmla="*/ 448 w 551"/>
                <a:gd name="T3" fmla="*/ 388 h 548"/>
                <a:gd name="T4" fmla="*/ 435 w 551"/>
                <a:gd name="T5" fmla="*/ 303 h 548"/>
                <a:gd name="T6" fmla="*/ 449 w 551"/>
                <a:gd name="T7" fmla="*/ 224 h 548"/>
                <a:gd name="T8" fmla="*/ 383 w 551"/>
                <a:gd name="T9" fmla="*/ 65 h 548"/>
                <a:gd name="T10" fmla="*/ 224 w 551"/>
                <a:gd name="T11" fmla="*/ 0 h 548"/>
                <a:gd name="T12" fmla="*/ 66 w 551"/>
                <a:gd name="T13" fmla="*/ 65 h 548"/>
                <a:gd name="T14" fmla="*/ 0 w 551"/>
                <a:gd name="T15" fmla="*/ 224 h 548"/>
                <a:gd name="T16" fmla="*/ 66 w 551"/>
                <a:gd name="T17" fmla="*/ 383 h 548"/>
                <a:gd name="T18" fmla="*/ 224 w 551"/>
                <a:gd name="T19" fmla="*/ 448 h 548"/>
                <a:gd name="T20" fmla="*/ 307 w 551"/>
                <a:gd name="T21" fmla="*/ 433 h 548"/>
                <a:gd name="T22" fmla="*/ 392 w 551"/>
                <a:gd name="T23" fmla="*/ 445 h 548"/>
                <a:gd name="T24" fmla="*/ 470 w 551"/>
                <a:gd name="T25" fmla="*/ 523 h 548"/>
                <a:gd name="T26" fmla="*/ 536 w 551"/>
                <a:gd name="T27" fmla="*/ 532 h 548"/>
                <a:gd name="T28" fmla="*/ 526 w 551"/>
                <a:gd name="T29" fmla="*/ 466 h 548"/>
                <a:gd name="T30" fmla="*/ 224 w 551"/>
                <a:gd name="T31" fmla="*/ 368 h 548"/>
                <a:gd name="T32" fmla="*/ 122 w 551"/>
                <a:gd name="T33" fmla="*/ 326 h 548"/>
                <a:gd name="T34" fmla="*/ 80 w 551"/>
                <a:gd name="T35" fmla="*/ 224 h 548"/>
                <a:gd name="T36" fmla="*/ 122 w 551"/>
                <a:gd name="T37" fmla="*/ 122 h 548"/>
                <a:gd name="T38" fmla="*/ 224 w 551"/>
                <a:gd name="T39" fmla="*/ 80 h 548"/>
                <a:gd name="T40" fmla="*/ 327 w 551"/>
                <a:gd name="T41" fmla="*/ 122 h 548"/>
                <a:gd name="T42" fmla="*/ 369 w 551"/>
                <a:gd name="T43" fmla="*/ 224 h 548"/>
                <a:gd name="T44" fmla="*/ 327 w 551"/>
                <a:gd name="T45" fmla="*/ 326 h 548"/>
                <a:gd name="T46" fmla="*/ 224 w 551"/>
                <a:gd name="T47" fmla="*/ 368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1" h="548">
                  <a:moveTo>
                    <a:pt x="526" y="466"/>
                  </a:moveTo>
                  <a:lnTo>
                    <a:pt x="448" y="388"/>
                  </a:lnTo>
                  <a:cubicBezTo>
                    <a:pt x="427" y="367"/>
                    <a:pt x="424" y="330"/>
                    <a:pt x="435" y="303"/>
                  </a:cubicBezTo>
                  <a:cubicBezTo>
                    <a:pt x="444" y="278"/>
                    <a:pt x="449" y="251"/>
                    <a:pt x="449" y="224"/>
                  </a:cubicBezTo>
                  <a:cubicBezTo>
                    <a:pt x="449" y="164"/>
                    <a:pt x="426" y="108"/>
                    <a:pt x="383" y="65"/>
                  </a:cubicBezTo>
                  <a:cubicBezTo>
                    <a:pt x="341" y="23"/>
                    <a:pt x="284" y="0"/>
                    <a:pt x="224" y="0"/>
                  </a:cubicBezTo>
                  <a:cubicBezTo>
                    <a:pt x="164" y="0"/>
                    <a:pt x="108" y="23"/>
                    <a:pt x="66" y="65"/>
                  </a:cubicBezTo>
                  <a:cubicBezTo>
                    <a:pt x="23" y="108"/>
                    <a:pt x="0" y="164"/>
                    <a:pt x="0" y="224"/>
                  </a:cubicBezTo>
                  <a:cubicBezTo>
                    <a:pt x="0" y="284"/>
                    <a:pt x="23" y="340"/>
                    <a:pt x="66" y="383"/>
                  </a:cubicBezTo>
                  <a:cubicBezTo>
                    <a:pt x="108" y="425"/>
                    <a:pt x="164" y="448"/>
                    <a:pt x="224" y="448"/>
                  </a:cubicBezTo>
                  <a:cubicBezTo>
                    <a:pt x="253" y="448"/>
                    <a:pt x="281" y="443"/>
                    <a:pt x="307" y="433"/>
                  </a:cubicBezTo>
                  <a:cubicBezTo>
                    <a:pt x="335" y="422"/>
                    <a:pt x="371" y="424"/>
                    <a:pt x="392" y="445"/>
                  </a:cubicBezTo>
                  <a:lnTo>
                    <a:pt x="470" y="523"/>
                  </a:lnTo>
                  <a:cubicBezTo>
                    <a:pt x="490" y="543"/>
                    <a:pt x="520" y="548"/>
                    <a:pt x="536" y="532"/>
                  </a:cubicBezTo>
                  <a:cubicBezTo>
                    <a:pt x="551" y="516"/>
                    <a:pt x="547" y="487"/>
                    <a:pt x="526" y="466"/>
                  </a:cubicBezTo>
                  <a:close/>
                  <a:moveTo>
                    <a:pt x="224" y="368"/>
                  </a:moveTo>
                  <a:cubicBezTo>
                    <a:pt x="186" y="368"/>
                    <a:pt x="150" y="353"/>
                    <a:pt x="122" y="326"/>
                  </a:cubicBezTo>
                  <a:cubicBezTo>
                    <a:pt x="95" y="299"/>
                    <a:pt x="80" y="263"/>
                    <a:pt x="80" y="224"/>
                  </a:cubicBezTo>
                  <a:cubicBezTo>
                    <a:pt x="80" y="185"/>
                    <a:pt x="95" y="149"/>
                    <a:pt x="122" y="122"/>
                  </a:cubicBezTo>
                  <a:cubicBezTo>
                    <a:pt x="150" y="95"/>
                    <a:pt x="186" y="80"/>
                    <a:pt x="224" y="80"/>
                  </a:cubicBezTo>
                  <a:cubicBezTo>
                    <a:pt x="263" y="80"/>
                    <a:pt x="299" y="95"/>
                    <a:pt x="327" y="122"/>
                  </a:cubicBezTo>
                  <a:cubicBezTo>
                    <a:pt x="354" y="149"/>
                    <a:pt x="369" y="185"/>
                    <a:pt x="369" y="224"/>
                  </a:cubicBezTo>
                  <a:cubicBezTo>
                    <a:pt x="369" y="263"/>
                    <a:pt x="354" y="299"/>
                    <a:pt x="327" y="326"/>
                  </a:cubicBezTo>
                  <a:cubicBezTo>
                    <a:pt x="299" y="353"/>
                    <a:pt x="263" y="368"/>
                    <a:pt x="224" y="3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B1138CF9-9CFE-5D44-9BFF-13897980702D}"/>
              </a:ext>
            </a:extLst>
          </p:cNvPr>
          <p:cNvGrpSpPr/>
          <p:nvPr/>
        </p:nvGrpSpPr>
        <p:grpSpPr>
          <a:xfrm>
            <a:off x="3976726" y="2340332"/>
            <a:ext cx="1587930" cy="2875059"/>
            <a:chOff x="3976726" y="1961902"/>
            <a:chExt cx="1587930" cy="2875059"/>
          </a:xfrm>
          <a:solidFill>
            <a:srgbClr val="3FD7B4"/>
          </a:solidFill>
        </p:grpSpPr>
        <p:sp>
          <p:nvSpPr>
            <p:cNvPr id="44" name="soup-bowl_44116">
              <a:extLst>
                <a:ext uri="{FF2B5EF4-FFF2-40B4-BE49-F238E27FC236}">
                  <a16:creationId xmlns:a16="http://schemas.microsoft.com/office/drawing/2014/main" id="{2E887A6B-2D75-D84C-9355-C24D87190E8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60760" y="2422197"/>
              <a:ext cx="609685" cy="600563"/>
            </a:xfrm>
            <a:custGeom>
              <a:avLst/>
              <a:gdLst>
                <a:gd name="connsiteX0" fmla="*/ 0 w 608487"/>
                <a:gd name="connsiteY0" fmla="*/ 548152 h 599383"/>
                <a:gd name="connsiteX1" fmla="*/ 605239 w 608487"/>
                <a:gd name="connsiteY1" fmla="*/ 548152 h 599383"/>
                <a:gd name="connsiteX2" fmla="*/ 605239 w 608487"/>
                <a:gd name="connsiteY2" fmla="*/ 599383 h 599383"/>
                <a:gd name="connsiteX3" fmla="*/ 0 w 608487"/>
                <a:gd name="connsiteY3" fmla="*/ 599383 h 599383"/>
                <a:gd name="connsiteX4" fmla="*/ 0 w 608487"/>
                <a:gd name="connsiteY4" fmla="*/ 211908 h 599383"/>
                <a:gd name="connsiteX5" fmla="*/ 349886 w 608487"/>
                <a:gd name="connsiteY5" fmla="*/ 211908 h 599383"/>
                <a:gd name="connsiteX6" fmla="*/ 394554 w 608487"/>
                <a:gd name="connsiteY6" fmla="*/ 211908 h 599383"/>
                <a:gd name="connsiteX7" fmla="*/ 605239 w 608487"/>
                <a:gd name="connsiteY7" fmla="*/ 211908 h 599383"/>
                <a:gd name="connsiteX8" fmla="*/ 302620 w 608487"/>
                <a:gd name="connsiteY8" fmla="*/ 514069 h 599383"/>
                <a:gd name="connsiteX9" fmla="*/ 0 w 608487"/>
                <a:gd name="connsiteY9" fmla="*/ 211908 h 599383"/>
                <a:gd name="connsiteX10" fmla="*/ 596231 w 608487"/>
                <a:gd name="connsiteY10" fmla="*/ 36105 h 599383"/>
                <a:gd name="connsiteX11" fmla="*/ 599507 w 608487"/>
                <a:gd name="connsiteY11" fmla="*/ 65804 h 599383"/>
                <a:gd name="connsiteX12" fmla="*/ 410520 w 608487"/>
                <a:gd name="connsiteY12" fmla="*/ 194831 h 599383"/>
                <a:gd name="connsiteX13" fmla="*/ 364258 w 608487"/>
                <a:gd name="connsiteY13" fmla="*/ 194831 h 599383"/>
                <a:gd name="connsiteX14" fmla="*/ 582243 w 608487"/>
                <a:gd name="connsiteY14" fmla="*/ 36351 h 599383"/>
                <a:gd name="connsiteX15" fmla="*/ 596231 w 608487"/>
                <a:gd name="connsiteY15" fmla="*/ 36105 h 599383"/>
                <a:gd name="connsiteX16" fmla="*/ 325339 w 608487"/>
                <a:gd name="connsiteY16" fmla="*/ 0 h 599383"/>
                <a:gd name="connsiteX17" fmla="*/ 327769 w 608487"/>
                <a:gd name="connsiteY17" fmla="*/ 837 h 599383"/>
                <a:gd name="connsiteX18" fmla="*/ 333971 w 608487"/>
                <a:gd name="connsiteY18" fmla="*/ 4101 h 599383"/>
                <a:gd name="connsiteX19" fmla="*/ 351235 w 608487"/>
                <a:gd name="connsiteY19" fmla="*/ 22009 h 599383"/>
                <a:gd name="connsiteX20" fmla="*/ 357855 w 608487"/>
                <a:gd name="connsiteY20" fmla="*/ 38746 h 599383"/>
                <a:gd name="connsiteX21" fmla="*/ 358190 w 608487"/>
                <a:gd name="connsiteY21" fmla="*/ 60505 h 599383"/>
                <a:gd name="connsiteX22" fmla="*/ 349558 w 608487"/>
                <a:gd name="connsiteY22" fmla="*/ 82765 h 599383"/>
                <a:gd name="connsiteX23" fmla="*/ 334306 w 608487"/>
                <a:gd name="connsiteY23" fmla="*/ 100255 h 599383"/>
                <a:gd name="connsiteX24" fmla="*/ 329948 w 608487"/>
                <a:gd name="connsiteY24" fmla="*/ 103602 h 599383"/>
                <a:gd name="connsiteX25" fmla="*/ 327434 w 608487"/>
                <a:gd name="connsiteY25" fmla="*/ 105527 h 599383"/>
                <a:gd name="connsiteX26" fmla="*/ 324082 w 608487"/>
                <a:gd name="connsiteY26" fmla="*/ 107954 h 599383"/>
                <a:gd name="connsiteX27" fmla="*/ 322322 w 608487"/>
                <a:gd name="connsiteY27" fmla="*/ 109209 h 599383"/>
                <a:gd name="connsiteX28" fmla="*/ 320981 w 608487"/>
                <a:gd name="connsiteY28" fmla="*/ 110214 h 599383"/>
                <a:gd name="connsiteX29" fmla="*/ 317713 w 608487"/>
                <a:gd name="connsiteY29" fmla="*/ 112473 h 599383"/>
                <a:gd name="connsiteX30" fmla="*/ 314193 w 608487"/>
                <a:gd name="connsiteY30" fmla="*/ 115318 h 599383"/>
                <a:gd name="connsiteX31" fmla="*/ 311176 w 608487"/>
                <a:gd name="connsiteY31" fmla="*/ 118080 h 599383"/>
                <a:gd name="connsiteX32" fmla="*/ 309835 w 608487"/>
                <a:gd name="connsiteY32" fmla="*/ 119419 h 599383"/>
                <a:gd name="connsiteX33" fmla="*/ 308578 w 608487"/>
                <a:gd name="connsiteY33" fmla="*/ 120842 h 599383"/>
                <a:gd name="connsiteX34" fmla="*/ 307321 w 608487"/>
                <a:gd name="connsiteY34" fmla="*/ 122515 h 599383"/>
                <a:gd name="connsiteX35" fmla="*/ 306231 w 608487"/>
                <a:gd name="connsiteY35" fmla="*/ 124273 h 599383"/>
                <a:gd name="connsiteX36" fmla="*/ 305142 w 608487"/>
                <a:gd name="connsiteY36" fmla="*/ 126197 h 599383"/>
                <a:gd name="connsiteX37" fmla="*/ 304388 w 608487"/>
                <a:gd name="connsiteY37" fmla="*/ 128373 h 599383"/>
                <a:gd name="connsiteX38" fmla="*/ 302544 w 608487"/>
                <a:gd name="connsiteY38" fmla="*/ 137830 h 599383"/>
                <a:gd name="connsiteX39" fmla="*/ 302376 w 608487"/>
                <a:gd name="connsiteY39" fmla="*/ 142516 h 599383"/>
                <a:gd name="connsiteX40" fmla="*/ 302544 w 608487"/>
                <a:gd name="connsiteY40" fmla="*/ 146784 h 599383"/>
                <a:gd name="connsiteX41" fmla="*/ 303047 w 608487"/>
                <a:gd name="connsiteY41" fmla="*/ 153311 h 599383"/>
                <a:gd name="connsiteX42" fmla="*/ 303298 w 608487"/>
                <a:gd name="connsiteY42" fmla="*/ 155738 h 599383"/>
                <a:gd name="connsiteX43" fmla="*/ 300868 w 608487"/>
                <a:gd name="connsiteY43" fmla="*/ 155320 h 599383"/>
                <a:gd name="connsiteX44" fmla="*/ 294163 w 608487"/>
                <a:gd name="connsiteY44" fmla="*/ 152893 h 599383"/>
                <a:gd name="connsiteX45" fmla="*/ 289722 w 608487"/>
                <a:gd name="connsiteY45" fmla="*/ 150382 h 599383"/>
                <a:gd name="connsiteX46" fmla="*/ 284861 w 608487"/>
                <a:gd name="connsiteY46" fmla="*/ 146784 h 599383"/>
                <a:gd name="connsiteX47" fmla="*/ 279917 w 608487"/>
                <a:gd name="connsiteY47" fmla="*/ 141595 h 599383"/>
                <a:gd name="connsiteX48" fmla="*/ 275391 w 608487"/>
                <a:gd name="connsiteY48" fmla="*/ 134566 h 599383"/>
                <a:gd name="connsiteX49" fmla="*/ 273380 w 608487"/>
                <a:gd name="connsiteY49" fmla="*/ 130382 h 599383"/>
                <a:gd name="connsiteX50" fmla="*/ 271871 w 608487"/>
                <a:gd name="connsiteY50" fmla="*/ 125695 h 599383"/>
                <a:gd name="connsiteX51" fmla="*/ 270363 w 608487"/>
                <a:gd name="connsiteY51" fmla="*/ 115067 h 599383"/>
                <a:gd name="connsiteX52" fmla="*/ 270279 w 608487"/>
                <a:gd name="connsiteY52" fmla="*/ 112222 h 599383"/>
                <a:gd name="connsiteX53" fmla="*/ 270530 w 608487"/>
                <a:gd name="connsiteY53" fmla="*/ 109377 h 599383"/>
                <a:gd name="connsiteX54" fmla="*/ 271369 w 608487"/>
                <a:gd name="connsiteY54" fmla="*/ 103519 h 599383"/>
                <a:gd name="connsiteX55" fmla="*/ 272961 w 608487"/>
                <a:gd name="connsiteY55" fmla="*/ 97828 h 599383"/>
                <a:gd name="connsiteX56" fmla="*/ 274972 w 608487"/>
                <a:gd name="connsiteY56" fmla="*/ 92221 h 599383"/>
                <a:gd name="connsiteX57" fmla="*/ 280587 w 608487"/>
                <a:gd name="connsiteY57" fmla="*/ 81928 h 599383"/>
                <a:gd name="connsiteX58" fmla="*/ 288716 w 608487"/>
                <a:gd name="connsiteY58" fmla="*/ 72304 h 599383"/>
                <a:gd name="connsiteX59" fmla="*/ 290392 w 608487"/>
                <a:gd name="connsiteY59" fmla="*/ 70463 h 599383"/>
                <a:gd name="connsiteX60" fmla="*/ 291985 w 608487"/>
                <a:gd name="connsiteY60" fmla="*/ 69040 h 599383"/>
                <a:gd name="connsiteX61" fmla="*/ 295085 w 608487"/>
                <a:gd name="connsiteY61" fmla="*/ 66279 h 599383"/>
                <a:gd name="connsiteX62" fmla="*/ 296594 w 608487"/>
                <a:gd name="connsiteY62" fmla="*/ 64856 h 599383"/>
                <a:gd name="connsiteX63" fmla="*/ 297013 w 608487"/>
                <a:gd name="connsiteY63" fmla="*/ 64521 h 599383"/>
                <a:gd name="connsiteX64" fmla="*/ 297097 w 608487"/>
                <a:gd name="connsiteY64" fmla="*/ 64438 h 599383"/>
                <a:gd name="connsiteX65" fmla="*/ 298437 w 608487"/>
                <a:gd name="connsiteY65" fmla="*/ 63434 h 599383"/>
                <a:gd name="connsiteX66" fmla="*/ 298521 w 608487"/>
                <a:gd name="connsiteY66" fmla="*/ 63266 h 599383"/>
                <a:gd name="connsiteX67" fmla="*/ 299108 w 608487"/>
                <a:gd name="connsiteY67" fmla="*/ 62848 h 599383"/>
                <a:gd name="connsiteX68" fmla="*/ 301371 w 608487"/>
                <a:gd name="connsiteY68" fmla="*/ 61007 h 599383"/>
                <a:gd name="connsiteX69" fmla="*/ 308913 w 608487"/>
                <a:gd name="connsiteY69" fmla="*/ 54061 h 599383"/>
                <a:gd name="connsiteX70" fmla="*/ 314696 w 608487"/>
                <a:gd name="connsiteY70" fmla="*/ 47282 h 599383"/>
                <a:gd name="connsiteX71" fmla="*/ 319305 w 608487"/>
                <a:gd name="connsiteY71" fmla="*/ 39081 h 599383"/>
                <a:gd name="connsiteX72" fmla="*/ 322489 w 608487"/>
                <a:gd name="connsiteY72" fmla="*/ 28872 h 599383"/>
                <a:gd name="connsiteX73" fmla="*/ 325004 w 608487"/>
                <a:gd name="connsiteY73" fmla="*/ 9038 h 599383"/>
                <a:gd name="connsiteX74" fmla="*/ 325255 w 608487"/>
                <a:gd name="connsiteY74" fmla="*/ 2427 h 599383"/>
                <a:gd name="connsiteX75" fmla="*/ 325339 w 608487"/>
                <a:gd name="connsiteY75" fmla="*/ 0 h 599383"/>
                <a:gd name="connsiteX76" fmla="*/ 227322 w 608487"/>
                <a:gd name="connsiteY76" fmla="*/ 0 h 599383"/>
                <a:gd name="connsiteX77" fmla="*/ 229669 w 608487"/>
                <a:gd name="connsiteY77" fmla="*/ 837 h 599383"/>
                <a:gd name="connsiteX78" fmla="*/ 235870 w 608487"/>
                <a:gd name="connsiteY78" fmla="*/ 4101 h 599383"/>
                <a:gd name="connsiteX79" fmla="*/ 253218 w 608487"/>
                <a:gd name="connsiteY79" fmla="*/ 22009 h 599383"/>
                <a:gd name="connsiteX80" fmla="*/ 259755 w 608487"/>
                <a:gd name="connsiteY80" fmla="*/ 38746 h 599383"/>
                <a:gd name="connsiteX81" fmla="*/ 260090 w 608487"/>
                <a:gd name="connsiteY81" fmla="*/ 60505 h 599383"/>
                <a:gd name="connsiteX82" fmla="*/ 251542 w 608487"/>
                <a:gd name="connsiteY82" fmla="*/ 82765 h 599383"/>
                <a:gd name="connsiteX83" fmla="*/ 236289 w 608487"/>
                <a:gd name="connsiteY83" fmla="*/ 100255 h 599383"/>
                <a:gd name="connsiteX84" fmla="*/ 231848 w 608487"/>
                <a:gd name="connsiteY84" fmla="*/ 103602 h 599383"/>
                <a:gd name="connsiteX85" fmla="*/ 229417 w 608487"/>
                <a:gd name="connsiteY85" fmla="*/ 105527 h 599383"/>
                <a:gd name="connsiteX86" fmla="*/ 225981 w 608487"/>
                <a:gd name="connsiteY86" fmla="*/ 107954 h 599383"/>
                <a:gd name="connsiteX87" fmla="*/ 224305 w 608487"/>
                <a:gd name="connsiteY87" fmla="*/ 109209 h 599383"/>
                <a:gd name="connsiteX88" fmla="*/ 222965 w 608487"/>
                <a:gd name="connsiteY88" fmla="*/ 110214 h 599383"/>
                <a:gd name="connsiteX89" fmla="*/ 219696 w 608487"/>
                <a:gd name="connsiteY89" fmla="*/ 112473 h 599383"/>
                <a:gd name="connsiteX90" fmla="*/ 216093 w 608487"/>
                <a:gd name="connsiteY90" fmla="*/ 115318 h 599383"/>
                <a:gd name="connsiteX91" fmla="*/ 213076 w 608487"/>
                <a:gd name="connsiteY91" fmla="*/ 118080 h 599383"/>
                <a:gd name="connsiteX92" fmla="*/ 211818 w 608487"/>
                <a:gd name="connsiteY92" fmla="*/ 119419 h 599383"/>
                <a:gd name="connsiteX93" fmla="*/ 210478 w 608487"/>
                <a:gd name="connsiteY93" fmla="*/ 120842 h 599383"/>
                <a:gd name="connsiteX94" fmla="*/ 209221 w 608487"/>
                <a:gd name="connsiteY94" fmla="*/ 122515 h 599383"/>
                <a:gd name="connsiteX95" fmla="*/ 208215 w 608487"/>
                <a:gd name="connsiteY95" fmla="*/ 124273 h 599383"/>
                <a:gd name="connsiteX96" fmla="*/ 207125 w 608487"/>
                <a:gd name="connsiteY96" fmla="*/ 126197 h 599383"/>
                <a:gd name="connsiteX97" fmla="*/ 206371 w 608487"/>
                <a:gd name="connsiteY97" fmla="*/ 128373 h 599383"/>
                <a:gd name="connsiteX98" fmla="*/ 204527 w 608487"/>
                <a:gd name="connsiteY98" fmla="*/ 137830 h 599383"/>
                <a:gd name="connsiteX99" fmla="*/ 204360 w 608487"/>
                <a:gd name="connsiteY99" fmla="*/ 142516 h 599383"/>
                <a:gd name="connsiteX100" fmla="*/ 204444 w 608487"/>
                <a:gd name="connsiteY100" fmla="*/ 146784 h 599383"/>
                <a:gd name="connsiteX101" fmla="*/ 204946 w 608487"/>
                <a:gd name="connsiteY101" fmla="*/ 153311 h 599383"/>
                <a:gd name="connsiteX102" fmla="*/ 205282 w 608487"/>
                <a:gd name="connsiteY102" fmla="*/ 155738 h 599383"/>
                <a:gd name="connsiteX103" fmla="*/ 202768 w 608487"/>
                <a:gd name="connsiteY103" fmla="*/ 155320 h 599383"/>
                <a:gd name="connsiteX104" fmla="*/ 196147 w 608487"/>
                <a:gd name="connsiteY104" fmla="*/ 152893 h 599383"/>
                <a:gd name="connsiteX105" fmla="*/ 191705 w 608487"/>
                <a:gd name="connsiteY105" fmla="*/ 150382 h 599383"/>
                <a:gd name="connsiteX106" fmla="*/ 186761 w 608487"/>
                <a:gd name="connsiteY106" fmla="*/ 146784 h 599383"/>
                <a:gd name="connsiteX107" fmla="*/ 181816 w 608487"/>
                <a:gd name="connsiteY107" fmla="*/ 141595 h 599383"/>
                <a:gd name="connsiteX108" fmla="*/ 177291 w 608487"/>
                <a:gd name="connsiteY108" fmla="*/ 134566 h 599383"/>
                <a:gd name="connsiteX109" fmla="*/ 175363 w 608487"/>
                <a:gd name="connsiteY109" fmla="*/ 130382 h 599383"/>
                <a:gd name="connsiteX110" fmla="*/ 173855 w 608487"/>
                <a:gd name="connsiteY110" fmla="*/ 125695 h 599383"/>
                <a:gd name="connsiteX111" fmla="*/ 172263 w 608487"/>
                <a:gd name="connsiteY111" fmla="*/ 115067 h 599383"/>
                <a:gd name="connsiteX112" fmla="*/ 172179 w 608487"/>
                <a:gd name="connsiteY112" fmla="*/ 112222 h 599383"/>
                <a:gd name="connsiteX113" fmla="*/ 172514 w 608487"/>
                <a:gd name="connsiteY113" fmla="*/ 109377 h 599383"/>
                <a:gd name="connsiteX114" fmla="*/ 173268 w 608487"/>
                <a:gd name="connsiteY114" fmla="*/ 103519 h 599383"/>
                <a:gd name="connsiteX115" fmla="*/ 174861 w 608487"/>
                <a:gd name="connsiteY115" fmla="*/ 97828 h 599383"/>
                <a:gd name="connsiteX116" fmla="*/ 176872 w 608487"/>
                <a:gd name="connsiteY116" fmla="*/ 92221 h 599383"/>
                <a:gd name="connsiteX117" fmla="*/ 182571 w 608487"/>
                <a:gd name="connsiteY117" fmla="*/ 81928 h 599383"/>
                <a:gd name="connsiteX118" fmla="*/ 190616 w 608487"/>
                <a:gd name="connsiteY118" fmla="*/ 72304 h 599383"/>
                <a:gd name="connsiteX119" fmla="*/ 192376 w 608487"/>
                <a:gd name="connsiteY119" fmla="*/ 70463 h 599383"/>
                <a:gd name="connsiteX120" fmla="*/ 193884 w 608487"/>
                <a:gd name="connsiteY120" fmla="*/ 69040 h 599383"/>
                <a:gd name="connsiteX121" fmla="*/ 196985 w 608487"/>
                <a:gd name="connsiteY121" fmla="*/ 66279 h 599383"/>
                <a:gd name="connsiteX122" fmla="*/ 198577 w 608487"/>
                <a:gd name="connsiteY122" fmla="*/ 64856 h 599383"/>
                <a:gd name="connsiteX123" fmla="*/ 198996 w 608487"/>
                <a:gd name="connsiteY123" fmla="*/ 64521 h 599383"/>
                <a:gd name="connsiteX124" fmla="*/ 199080 w 608487"/>
                <a:gd name="connsiteY124" fmla="*/ 64438 h 599383"/>
                <a:gd name="connsiteX125" fmla="*/ 200337 w 608487"/>
                <a:gd name="connsiteY125" fmla="*/ 63434 h 599383"/>
                <a:gd name="connsiteX126" fmla="*/ 200505 w 608487"/>
                <a:gd name="connsiteY126" fmla="*/ 63266 h 599383"/>
                <a:gd name="connsiteX127" fmla="*/ 201008 w 608487"/>
                <a:gd name="connsiteY127" fmla="*/ 62848 h 599383"/>
                <a:gd name="connsiteX128" fmla="*/ 203354 w 608487"/>
                <a:gd name="connsiteY128" fmla="*/ 61007 h 599383"/>
                <a:gd name="connsiteX129" fmla="*/ 210897 w 608487"/>
                <a:gd name="connsiteY129" fmla="*/ 54061 h 599383"/>
                <a:gd name="connsiteX130" fmla="*/ 216679 w 608487"/>
                <a:gd name="connsiteY130" fmla="*/ 47282 h 599383"/>
                <a:gd name="connsiteX131" fmla="*/ 221288 w 608487"/>
                <a:gd name="connsiteY131" fmla="*/ 39081 h 599383"/>
                <a:gd name="connsiteX132" fmla="*/ 224473 w 608487"/>
                <a:gd name="connsiteY132" fmla="*/ 28872 h 599383"/>
                <a:gd name="connsiteX133" fmla="*/ 226903 w 608487"/>
                <a:gd name="connsiteY133" fmla="*/ 9038 h 599383"/>
                <a:gd name="connsiteX134" fmla="*/ 227239 w 608487"/>
                <a:gd name="connsiteY134" fmla="*/ 2427 h 599383"/>
                <a:gd name="connsiteX135" fmla="*/ 227322 w 608487"/>
                <a:gd name="connsiteY135" fmla="*/ 0 h 599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608487" h="599383">
                  <a:moveTo>
                    <a:pt x="0" y="548152"/>
                  </a:moveTo>
                  <a:lnTo>
                    <a:pt x="605239" y="548152"/>
                  </a:lnTo>
                  <a:lnTo>
                    <a:pt x="605239" y="599383"/>
                  </a:lnTo>
                  <a:lnTo>
                    <a:pt x="0" y="599383"/>
                  </a:lnTo>
                  <a:close/>
                  <a:moveTo>
                    <a:pt x="0" y="211908"/>
                  </a:moveTo>
                  <a:lnTo>
                    <a:pt x="349886" y="211908"/>
                  </a:lnTo>
                  <a:lnTo>
                    <a:pt x="394554" y="211908"/>
                  </a:lnTo>
                  <a:lnTo>
                    <a:pt x="605239" y="211908"/>
                  </a:lnTo>
                  <a:cubicBezTo>
                    <a:pt x="605239" y="378762"/>
                    <a:pt x="469727" y="514069"/>
                    <a:pt x="302620" y="514069"/>
                  </a:cubicBezTo>
                  <a:cubicBezTo>
                    <a:pt x="135512" y="514069"/>
                    <a:pt x="0" y="378762"/>
                    <a:pt x="0" y="211908"/>
                  </a:cubicBezTo>
                  <a:close/>
                  <a:moveTo>
                    <a:pt x="596231" y="36105"/>
                  </a:moveTo>
                  <a:cubicBezTo>
                    <a:pt x="608637" y="41157"/>
                    <a:pt x="614656" y="59340"/>
                    <a:pt x="599507" y="65804"/>
                  </a:cubicBezTo>
                  <a:cubicBezTo>
                    <a:pt x="528438" y="96178"/>
                    <a:pt x="464157" y="140024"/>
                    <a:pt x="410520" y="194831"/>
                  </a:cubicBezTo>
                  <a:lnTo>
                    <a:pt x="364258" y="194831"/>
                  </a:lnTo>
                  <a:cubicBezTo>
                    <a:pt x="424097" y="126803"/>
                    <a:pt x="498351" y="72164"/>
                    <a:pt x="582243" y="36351"/>
                  </a:cubicBezTo>
                  <a:cubicBezTo>
                    <a:pt x="587251" y="34196"/>
                    <a:pt x="592096" y="34421"/>
                    <a:pt x="596231" y="36105"/>
                  </a:cubicBezTo>
                  <a:close/>
                  <a:moveTo>
                    <a:pt x="325339" y="0"/>
                  </a:moveTo>
                  <a:cubicBezTo>
                    <a:pt x="325339" y="0"/>
                    <a:pt x="326261" y="168"/>
                    <a:pt x="327769" y="837"/>
                  </a:cubicBezTo>
                  <a:cubicBezTo>
                    <a:pt x="329194" y="1507"/>
                    <a:pt x="331457" y="2427"/>
                    <a:pt x="333971" y="4101"/>
                  </a:cubicBezTo>
                  <a:cubicBezTo>
                    <a:pt x="338999" y="7281"/>
                    <a:pt x="345703" y="12720"/>
                    <a:pt x="351235" y="22009"/>
                  </a:cubicBezTo>
                  <a:cubicBezTo>
                    <a:pt x="354000" y="26612"/>
                    <a:pt x="356514" y="32219"/>
                    <a:pt x="357855" y="38746"/>
                  </a:cubicBezTo>
                  <a:cubicBezTo>
                    <a:pt x="359196" y="45274"/>
                    <a:pt x="359531" y="52806"/>
                    <a:pt x="358190" y="60505"/>
                  </a:cubicBezTo>
                  <a:cubicBezTo>
                    <a:pt x="356849" y="68204"/>
                    <a:pt x="353833" y="75903"/>
                    <a:pt x="349558" y="82765"/>
                  </a:cubicBezTo>
                  <a:cubicBezTo>
                    <a:pt x="345368" y="89543"/>
                    <a:pt x="340005" y="95401"/>
                    <a:pt x="334306" y="100255"/>
                  </a:cubicBezTo>
                  <a:lnTo>
                    <a:pt x="329948" y="103602"/>
                  </a:lnTo>
                  <a:lnTo>
                    <a:pt x="327434" y="105527"/>
                  </a:lnTo>
                  <a:cubicBezTo>
                    <a:pt x="326345" y="106364"/>
                    <a:pt x="325171" y="107201"/>
                    <a:pt x="324082" y="107954"/>
                  </a:cubicBezTo>
                  <a:lnTo>
                    <a:pt x="322322" y="109209"/>
                  </a:lnTo>
                  <a:cubicBezTo>
                    <a:pt x="321819" y="109628"/>
                    <a:pt x="321065" y="110046"/>
                    <a:pt x="320981" y="110214"/>
                  </a:cubicBezTo>
                  <a:cubicBezTo>
                    <a:pt x="320059" y="111050"/>
                    <a:pt x="318970" y="111804"/>
                    <a:pt x="317713" y="112473"/>
                  </a:cubicBezTo>
                  <a:cubicBezTo>
                    <a:pt x="316707" y="113477"/>
                    <a:pt x="315534" y="114398"/>
                    <a:pt x="314193" y="115318"/>
                  </a:cubicBezTo>
                  <a:cubicBezTo>
                    <a:pt x="313355" y="116239"/>
                    <a:pt x="312181" y="117159"/>
                    <a:pt x="311176" y="118080"/>
                  </a:cubicBezTo>
                  <a:cubicBezTo>
                    <a:pt x="310757" y="118498"/>
                    <a:pt x="310338" y="118917"/>
                    <a:pt x="309835" y="119419"/>
                  </a:cubicBezTo>
                  <a:cubicBezTo>
                    <a:pt x="309332" y="119837"/>
                    <a:pt x="308829" y="120339"/>
                    <a:pt x="308578" y="120842"/>
                  </a:cubicBezTo>
                  <a:cubicBezTo>
                    <a:pt x="308159" y="121427"/>
                    <a:pt x="307824" y="121929"/>
                    <a:pt x="307321" y="122515"/>
                  </a:cubicBezTo>
                  <a:cubicBezTo>
                    <a:pt x="306734" y="123017"/>
                    <a:pt x="306650" y="123687"/>
                    <a:pt x="306231" y="124273"/>
                  </a:cubicBezTo>
                  <a:cubicBezTo>
                    <a:pt x="305896" y="124858"/>
                    <a:pt x="305477" y="125528"/>
                    <a:pt x="305142" y="126197"/>
                  </a:cubicBezTo>
                  <a:cubicBezTo>
                    <a:pt x="304974" y="126951"/>
                    <a:pt x="304723" y="127620"/>
                    <a:pt x="304388" y="128373"/>
                  </a:cubicBezTo>
                  <a:cubicBezTo>
                    <a:pt x="303298" y="131302"/>
                    <a:pt x="302879" y="134650"/>
                    <a:pt x="302544" y="137830"/>
                  </a:cubicBezTo>
                  <a:cubicBezTo>
                    <a:pt x="302544" y="139503"/>
                    <a:pt x="302460" y="141093"/>
                    <a:pt x="302376" y="142516"/>
                  </a:cubicBezTo>
                  <a:cubicBezTo>
                    <a:pt x="302460" y="144106"/>
                    <a:pt x="302460" y="145529"/>
                    <a:pt x="302544" y="146784"/>
                  </a:cubicBezTo>
                  <a:cubicBezTo>
                    <a:pt x="302712" y="149462"/>
                    <a:pt x="302795" y="151805"/>
                    <a:pt x="303047" y="153311"/>
                  </a:cubicBezTo>
                  <a:cubicBezTo>
                    <a:pt x="303214" y="154901"/>
                    <a:pt x="303298" y="155738"/>
                    <a:pt x="303298" y="155738"/>
                  </a:cubicBezTo>
                  <a:cubicBezTo>
                    <a:pt x="303298" y="155738"/>
                    <a:pt x="302460" y="155655"/>
                    <a:pt x="300868" y="155320"/>
                  </a:cubicBezTo>
                  <a:cubicBezTo>
                    <a:pt x="299359" y="154818"/>
                    <a:pt x="296929" y="154232"/>
                    <a:pt x="294163" y="152893"/>
                  </a:cubicBezTo>
                  <a:cubicBezTo>
                    <a:pt x="292739" y="152223"/>
                    <a:pt x="291398" y="151387"/>
                    <a:pt x="289722" y="150382"/>
                  </a:cubicBezTo>
                  <a:cubicBezTo>
                    <a:pt x="288129" y="149378"/>
                    <a:pt x="286621" y="148123"/>
                    <a:pt x="284861" y="146784"/>
                  </a:cubicBezTo>
                  <a:cubicBezTo>
                    <a:pt x="283269" y="145278"/>
                    <a:pt x="281593" y="143604"/>
                    <a:pt x="279917" y="141595"/>
                  </a:cubicBezTo>
                  <a:cubicBezTo>
                    <a:pt x="278408" y="139503"/>
                    <a:pt x="276648" y="137328"/>
                    <a:pt x="275391" y="134566"/>
                  </a:cubicBezTo>
                  <a:cubicBezTo>
                    <a:pt x="274637" y="133311"/>
                    <a:pt x="274050" y="131888"/>
                    <a:pt x="273380" y="130382"/>
                  </a:cubicBezTo>
                  <a:cubicBezTo>
                    <a:pt x="272793" y="128959"/>
                    <a:pt x="272374" y="127285"/>
                    <a:pt x="271871" y="125695"/>
                  </a:cubicBezTo>
                  <a:cubicBezTo>
                    <a:pt x="270866" y="122432"/>
                    <a:pt x="270530" y="118833"/>
                    <a:pt x="270363" y="115067"/>
                  </a:cubicBezTo>
                  <a:cubicBezTo>
                    <a:pt x="270279" y="114147"/>
                    <a:pt x="270195" y="113143"/>
                    <a:pt x="270279" y="112222"/>
                  </a:cubicBezTo>
                  <a:cubicBezTo>
                    <a:pt x="270363" y="111218"/>
                    <a:pt x="270447" y="110297"/>
                    <a:pt x="270530" y="109377"/>
                  </a:cubicBezTo>
                  <a:cubicBezTo>
                    <a:pt x="270698" y="107452"/>
                    <a:pt x="271033" y="105527"/>
                    <a:pt x="271369" y="103519"/>
                  </a:cubicBezTo>
                  <a:cubicBezTo>
                    <a:pt x="271620" y="101510"/>
                    <a:pt x="272374" y="99753"/>
                    <a:pt x="272961" y="97828"/>
                  </a:cubicBezTo>
                  <a:cubicBezTo>
                    <a:pt x="273547" y="95987"/>
                    <a:pt x="274218" y="94062"/>
                    <a:pt x="274972" y="92221"/>
                  </a:cubicBezTo>
                  <a:cubicBezTo>
                    <a:pt x="276648" y="88790"/>
                    <a:pt x="278492" y="85359"/>
                    <a:pt x="280587" y="81928"/>
                  </a:cubicBezTo>
                  <a:cubicBezTo>
                    <a:pt x="283101" y="78664"/>
                    <a:pt x="285783" y="75401"/>
                    <a:pt x="288716" y="72304"/>
                  </a:cubicBezTo>
                  <a:cubicBezTo>
                    <a:pt x="289470" y="71384"/>
                    <a:pt x="289889" y="70965"/>
                    <a:pt x="290392" y="70463"/>
                  </a:cubicBezTo>
                  <a:lnTo>
                    <a:pt x="291985" y="69040"/>
                  </a:lnTo>
                  <a:cubicBezTo>
                    <a:pt x="292990" y="68120"/>
                    <a:pt x="293996" y="67199"/>
                    <a:pt x="295085" y="66279"/>
                  </a:cubicBezTo>
                  <a:lnTo>
                    <a:pt x="296594" y="64856"/>
                  </a:lnTo>
                  <a:lnTo>
                    <a:pt x="297013" y="64521"/>
                  </a:lnTo>
                  <a:lnTo>
                    <a:pt x="297097" y="64438"/>
                  </a:lnTo>
                  <a:lnTo>
                    <a:pt x="298437" y="63434"/>
                  </a:lnTo>
                  <a:lnTo>
                    <a:pt x="298521" y="63266"/>
                  </a:lnTo>
                  <a:lnTo>
                    <a:pt x="299108" y="62848"/>
                  </a:lnTo>
                  <a:lnTo>
                    <a:pt x="301371" y="61007"/>
                  </a:lnTo>
                  <a:cubicBezTo>
                    <a:pt x="304220" y="58580"/>
                    <a:pt x="306734" y="56237"/>
                    <a:pt x="308913" y="54061"/>
                  </a:cubicBezTo>
                  <a:cubicBezTo>
                    <a:pt x="311092" y="51801"/>
                    <a:pt x="312936" y="49709"/>
                    <a:pt x="314696" y="47282"/>
                  </a:cubicBezTo>
                  <a:cubicBezTo>
                    <a:pt x="316456" y="44939"/>
                    <a:pt x="318048" y="42178"/>
                    <a:pt x="319305" y="39081"/>
                  </a:cubicBezTo>
                  <a:cubicBezTo>
                    <a:pt x="320646" y="35985"/>
                    <a:pt x="321735" y="32470"/>
                    <a:pt x="322489" y="28872"/>
                  </a:cubicBezTo>
                  <a:cubicBezTo>
                    <a:pt x="324082" y="21758"/>
                    <a:pt x="324668" y="14394"/>
                    <a:pt x="325004" y="9038"/>
                  </a:cubicBezTo>
                  <a:cubicBezTo>
                    <a:pt x="325087" y="6277"/>
                    <a:pt x="325339" y="4017"/>
                    <a:pt x="325255" y="2427"/>
                  </a:cubicBezTo>
                  <a:cubicBezTo>
                    <a:pt x="325339" y="837"/>
                    <a:pt x="325339" y="0"/>
                    <a:pt x="325339" y="0"/>
                  </a:cubicBezTo>
                  <a:close/>
                  <a:moveTo>
                    <a:pt x="227322" y="0"/>
                  </a:moveTo>
                  <a:cubicBezTo>
                    <a:pt x="227322" y="0"/>
                    <a:pt x="228160" y="168"/>
                    <a:pt x="229669" y="837"/>
                  </a:cubicBezTo>
                  <a:cubicBezTo>
                    <a:pt x="231094" y="1507"/>
                    <a:pt x="233356" y="2427"/>
                    <a:pt x="235870" y="4101"/>
                  </a:cubicBezTo>
                  <a:cubicBezTo>
                    <a:pt x="240899" y="7281"/>
                    <a:pt x="247687" y="12720"/>
                    <a:pt x="253218" y="22009"/>
                  </a:cubicBezTo>
                  <a:cubicBezTo>
                    <a:pt x="255900" y="26612"/>
                    <a:pt x="258414" y="32219"/>
                    <a:pt x="259755" y="38746"/>
                  </a:cubicBezTo>
                  <a:cubicBezTo>
                    <a:pt x="261180" y="45274"/>
                    <a:pt x="261515" y="52806"/>
                    <a:pt x="260090" y="60505"/>
                  </a:cubicBezTo>
                  <a:cubicBezTo>
                    <a:pt x="258749" y="68204"/>
                    <a:pt x="255816" y="75903"/>
                    <a:pt x="251542" y="82765"/>
                  </a:cubicBezTo>
                  <a:cubicBezTo>
                    <a:pt x="247268" y="89543"/>
                    <a:pt x="241988" y="95401"/>
                    <a:pt x="236289" y="100255"/>
                  </a:cubicBezTo>
                  <a:lnTo>
                    <a:pt x="231848" y="103602"/>
                  </a:lnTo>
                  <a:lnTo>
                    <a:pt x="229417" y="105527"/>
                  </a:lnTo>
                  <a:cubicBezTo>
                    <a:pt x="228244" y="106364"/>
                    <a:pt x="227155" y="107201"/>
                    <a:pt x="225981" y="107954"/>
                  </a:cubicBezTo>
                  <a:lnTo>
                    <a:pt x="224305" y="109209"/>
                  </a:lnTo>
                  <a:cubicBezTo>
                    <a:pt x="223719" y="109628"/>
                    <a:pt x="223048" y="110046"/>
                    <a:pt x="222965" y="110214"/>
                  </a:cubicBezTo>
                  <a:cubicBezTo>
                    <a:pt x="222043" y="111050"/>
                    <a:pt x="220953" y="111804"/>
                    <a:pt x="219696" y="112473"/>
                  </a:cubicBezTo>
                  <a:cubicBezTo>
                    <a:pt x="218607" y="113477"/>
                    <a:pt x="217433" y="114398"/>
                    <a:pt x="216093" y="115318"/>
                  </a:cubicBezTo>
                  <a:cubicBezTo>
                    <a:pt x="215254" y="116239"/>
                    <a:pt x="214081" y="117159"/>
                    <a:pt x="213076" y="118080"/>
                  </a:cubicBezTo>
                  <a:cubicBezTo>
                    <a:pt x="212740" y="118498"/>
                    <a:pt x="212321" y="118917"/>
                    <a:pt x="211818" y="119419"/>
                  </a:cubicBezTo>
                  <a:cubicBezTo>
                    <a:pt x="211316" y="119837"/>
                    <a:pt x="210813" y="120339"/>
                    <a:pt x="210478" y="120842"/>
                  </a:cubicBezTo>
                  <a:cubicBezTo>
                    <a:pt x="210142" y="121427"/>
                    <a:pt x="209723" y="121929"/>
                    <a:pt x="209221" y="122515"/>
                  </a:cubicBezTo>
                  <a:cubicBezTo>
                    <a:pt x="208718" y="123017"/>
                    <a:pt x="208634" y="123687"/>
                    <a:pt x="208215" y="124273"/>
                  </a:cubicBezTo>
                  <a:cubicBezTo>
                    <a:pt x="207880" y="124858"/>
                    <a:pt x="207377" y="125528"/>
                    <a:pt x="207125" y="126197"/>
                  </a:cubicBezTo>
                  <a:cubicBezTo>
                    <a:pt x="206874" y="126951"/>
                    <a:pt x="206706" y="127620"/>
                    <a:pt x="206371" y="128373"/>
                  </a:cubicBezTo>
                  <a:cubicBezTo>
                    <a:pt x="205282" y="131302"/>
                    <a:pt x="204863" y="134650"/>
                    <a:pt x="204527" y="137830"/>
                  </a:cubicBezTo>
                  <a:cubicBezTo>
                    <a:pt x="204444" y="139503"/>
                    <a:pt x="204360" y="141093"/>
                    <a:pt x="204360" y="142516"/>
                  </a:cubicBezTo>
                  <a:cubicBezTo>
                    <a:pt x="204360" y="144106"/>
                    <a:pt x="204444" y="145529"/>
                    <a:pt x="204444" y="146784"/>
                  </a:cubicBezTo>
                  <a:cubicBezTo>
                    <a:pt x="204611" y="149462"/>
                    <a:pt x="204695" y="151805"/>
                    <a:pt x="204946" y="153311"/>
                  </a:cubicBezTo>
                  <a:cubicBezTo>
                    <a:pt x="205198" y="154901"/>
                    <a:pt x="205282" y="155738"/>
                    <a:pt x="205282" y="155738"/>
                  </a:cubicBezTo>
                  <a:cubicBezTo>
                    <a:pt x="205282" y="155738"/>
                    <a:pt x="204360" y="155655"/>
                    <a:pt x="202768" y="155320"/>
                  </a:cubicBezTo>
                  <a:cubicBezTo>
                    <a:pt x="201259" y="154818"/>
                    <a:pt x="198829" y="154232"/>
                    <a:pt x="196147" y="152893"/>
                  </a:cubicBezTo>
                  <a:cubicBezTo>
                    <a:pt x="194722" y="152223"/>
                    <a:pt x="193298" y="151387"/>
                    <a:pt x="191705" y="150382"/>
                  </a:cubicBezTo>
                  <a:cubicBezTo>
                    <a:pt x="190113" y="149378"/>
                    <a:pt x="188521" y="148123"/>
                    <a:pt x="186761" y="146784"/>
                  </a:cubicBezTo>
                  <a:cubicBezTo>
                    <a:pt x="185169" y="145278"/>
                    <a:pt x="183492" y="143604"/>
                    <a:pt x="181816" y="141595"/>
                  </a:cubicBezTo>
                  <a:cubicBezTo>
                    <a:pt x="180308" y="139503"/>
                    <a:pt x="178632" y="137328"/>
                    <a:pt x="177291" y="134566"/>
                  </a:cubicBezTo>
                  <a:cubicBezTo>
                    <a:pt x="176620" y="133311"/>
                    <a:pt x="175950" y="131888"/>
                    <a:pt x="175363" y="130382"/>
                  </a:cubicBezTo>
                  <a:cubicBezTo>
                    <a:pt x="174693" y="128959"/>
                    <a:pt x="174358" y="127285"/>
                    <a:pt x="173855" y="125695"/>
                  </a:cubicBezTo>
                  <a:cubicBezTo>
                    <a:pt x="172765" y="122432"/>
                    <a:pt x="172430" y="118833"/>
                    <a:pt x="172263" y="115067"/>
                  </a:cubicBezTo>
                  <a:cubicBezTo>
                    <a:pt x="172263" y="114147"/>
                    <a:pt x="172179" y="113143"/>
                    <a:pt x="172179" y="112222"/>
                  </a:cubicBezTo>
                  <a:cubicBezTo>
                    <a:pt x="172263" y="111218"/>
                    <a:pt x="172346" y="110297"/>
                    <a:pt x="172514" y="109377"/>
                  </a:cubicBezTo>
                  <a:cubicBezTo>
                    <a:pt x="172682" y="107452"/>
                    <a:pt x="172933" y="105527"/>
                    <a:pt x="173268" y="103519"/>
                  </a:cubicBezTo>
                  <a:cubicBezTo>
                    <a:pt x="173603" y="101510"/>
                    <a:pt x="174274" y="99753"/>
                    <a:pt x="174861" y="97828"/>
                  </a:cubicBezTo>
                  <a:cubicBezTo>
                    <a:pt x="175447" y="95987"/>
                    <a:pt x="176118" y="94062"/>
                    <a:pt x="176872" y="92221"/>
                  </a:cubicBezTo>
                  <a:cubicBezTo>
                    <a:pt x="178548" y="88790"/>
                    <a:pt x="180475" y="85359"/>
                    <a:pt x="182571" y="81928"/>
                  </a:cubicBezTo>
                  <a:cubicBezTo>
                    <a:pt x="185001" y="78664"/>
                    <a:pt x="187766" y="75401"/>
                    <a:pt x="190616" y="72304"/>
                  </a:cubicBezTo>
                  <a:cubicBezTo>
                    <a:pt x="191454" y="71384"/>
                    <a:pt x="191873" y="70965"/>
                    <a:pt x="192376" y="70463"/>
                  </a:cubicBezTo>
                  <a:lnTo>
                    <a:pt x="193884" y="69040"/>
                  </a:lnTo>
                  <a:cubicBezTo>
                    <a:pt x="194890" y="68120"/>
                    <a:pt x="195979" y="67199"/>
                    <a:pt x="196985" y="66279"/>
                  </a:cubicBezTo>
                  <a:lnTo>
                    <a:pt x="198577" y="64856"/>
                  </a:lnTo>
                  <a:lnTo>
                    <a:pt x="198996" y="64521"/>
                  </a:lnTo>
                  <a:lnTo>
                    <a:pt x="199080" y="64438"/>
                  </a:lnTo>
                  <a:lnTo>
                    <a:pt x="200337" y="63434"/>
                  </a:lnTo>
                  <a:lnTo>
                    <a:pt x="200505" y="63266"/>
                  </a:lnTo>
                  <a:lnTo>
                    <a:pt x="201008" y="62848"/>
                  </a:lnTo>
                  <a:lnTo>
                    <a:pt x="203354" y="61007"/>
                  </a:lnTo>
                  <a:cubicBezTo>
                    <a:pt x="206204" y="58580"/>
                    <a:pt x="208718" y="56237"/>
                    <a:pt x="210897" y="54061"/>
                  </a:cubicBezTo>
                  <a:cubicBezTo>
                    <a:pt x="212992" y="51801"/>
                    <a:pt x="214919" y="49709"/>
                    <a:pt x="216679" y="47282"/>
                  </a:cubicBezTo>
                  <a:cubicBezTo>
                    <a:pt x="218355" y="44939"/>
                    <a:pt x="219948" y="42178"/>
                    <a:pt x="221288" y="39081"/>
                  </a:cubicBezTo>
                  <a:cubicBezTo>
                    <a:pt x="222629" y="35985"/>
                    <a:pt x="223719" y="32470"/>
                    <a:pt x="224473" y="28872"/>
                  </a:cubicBezTo>
                  <a:cubicBezTo>
                    <a:pt x="225981" y="21758"/>
                    <a:pt x="226568" y="14394"/>
                    <a:pt x="226903" y="9038"/>
                  </a:cubicBezTo>
                  <a:cubicBezTo>
                    <a:pt x="226987" y="6277"/>
                    <a:pt x="227239" y="4017"/>
                    <a:pt x="227239" y="2427"/>
                  </a:cubicBezTo>
                  <a:cubicBezTo>
                    <a:pt x="227239" y="837"/>
                    <a:pt x="227322" y="0"/>
                    <a:pt x="2273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45" name="直接连接符 22">
              <a:extLst>
                <a:ext uri="{FF2B5EF4-FFF2-40B4-BE49-F238E27FC236}">
                  <a16:creationId xmlns:a16="http://schemas.microsoft.com/office/drawing/2014/main" id="{22511792-B1CB-6148-AF27-9C5D36ECFE8E}"/>
                </a:ext>
              </a:extLst>
            </p:cNvPr>
            <p:cNvCxnSpPr/>
            <p:nvPr/>
          </p:nvCxnSpPr>
          <p:spPr>
            <a:xfrm>
              <a:off x="4770691" y="3482723"/>
              <a:ext cx="0" cy="1354238"/>
            </a:xfrm>
            <a:prstGeom prst="line">
              <a:avLst/>
            </a:prstGeom>
            <a:grp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任意多边形 23">
              <a:extLst>
                <a:ext uri="{FF2B5EF4-FFF2-40B4-BE49-F238E27FC236}">
                  <a16:creationId xmlns:a16="http://schemas.microsoft.com/office/drawing/2014/main" id="{2E4CC31E-651B-F34D-B896-41A8B943922E}"/>
                </a:ext>
              </a:extLst>
            </p:cNvPr>
            <p:cNvSpPr/>
            <p:nvPr/>
          </p:nvSpPr>
          <p:spPr>
            <a:xfrm>
              <a:off x="3976726" y="1961902"/>
              <a:ext cx="1587930" cy="1916803"/>
            </a:xfrm>
            <a:custGeom>
              <a:avLst/>
              <a:gdLst>
                <a:gd name="connsiteX0" fmla="*/ 794420 w 1587930"/>
                <a:gd name="connsiteY0" fmla="*/ 0 h 1916803"/>
                <a:gd name="connsiteX1" fmla="*/ 1355705 w 1587930"/>
                <a:gd name="connsiteY1" fmla="*/ 232869 h 1916803"/>
                <a:gd name="connsiteX2" fmla="*/ 1355062 w 1587930"/>
                <a:gd name="connsiteY2" fmla="*/ 1355706 h 1916803"/>
                <a:gd name="connsiteX3" fmla="*/ 793323 w 1587930"/>
                <a:gd name="connsiteY3" fmla="*/ 1916803 h 1916803"/>
                <a:gd name="connsiteX4" fmla="*/ 232225 w 1587930"/>
                <a:gd name="connsiteY4" fmla="*/ 1355064 h 1916803"/>
                <a:gd name="connsiteX5" fmla="*/ 232868 w 1587930"/>
                <a:gd name="connsiteY5" fmla="*/ 232226 h 1916803"/>
                <a:gd name="connsiteX6" fmla="*/ 794420 w 1587930"/>
                <a:gd name="connsiteY6" fmla="*/ 0 h 1916803"/>
                <a:gd name="connsiteX7" fmla="*/ 793966 w 1587930"/>
                <a:gd name="connsiteY7" fmla="*/ 163145 h 1916803"/>
                <a:gd name="connsiteX8" fmla="*/ 163145 w 1587930"/>
                <a:gd name="connsiteY8" fmla="*/ 793966 h 1916803"/>
                <a:gd name="connsiteX9" fmla="*/ 793966 w 1587930"/>
                <a:gd name="connsiteY9" fmla="*/ 1424787 h 1916803"/>
                <a:gd name="connsiteX10" fmla="*/ 1424787 w 1587930"/>
                <a:gd name="connsiteY10" fmla="*/ 793966 h 1916803"/>
                <a:gd name="connsiteX11" fmla="*/ 793966 w 1587930"/>
                <a:gd name="connsiteY11" fmla="*/ 163145 h 1916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7930" h="1916803">
                  <a:moveTo>
                    <a:pt x="794420" y="0"/>
                  </a:moveTo>
                  <a:cubicBezTo>
                    <a:pt x="997613" y="116"/>
                    <a:pt x="1200763" y="77748"/>
                    <a:pt x="1355705" y="232869"/>
                  </a:cubicBezTo>
                  <a:cubicBezTo>
                    <a:pt x="1665590" y="543109"/>
                    <a:pt x="1665303" y="1045821"/>
                    <a:pt x="1355062" y="1355706"/>
                  </a:cubicBezTo>
                  <a:lnTo>
                    <a:pt x="793323" y="1916803"/>
                  </a:lnTo>
                  <a:lnTo>
                    <a:pt x="232225" y="1355064"/>
                  </a:lnTo>
                  <a:cubicBezTo>
                    <a:pt x="-77660" y="1044823"/>
                    <a:pt x="-77373" y="542112"/>
                    <a:pt x="232868" y="232226"/>
                  </a:cubicBezTo>
                  <a:cubicBezTo>
                    <a:pt x="387988" y="77283"/>
                    <a:pt x="591226" y="-116"/>
                    <a:pt x="794420" y="0"/>
                  </a:cubicBezTo>
                  <a:close/>
                  <a:moveTo>
                    <a:pt x="793966" y="163145"/>
                  </a:moveTo>
                  <a:cubicBezTo>
                    <a:pt x="445573" y="163145"/>
                    <a:pt x="163145" y="445573"/>
                    <a:pt x="163145" y="793966"/>
                  </a:cubicBezTo>
                  <a:cubicBezTo>
                    <a:pt x="163145" y="1142359"/>
                    <a:pt x="445573" y="1424787"/>
                    <a:pt x="793966" y="1424787"/>
                  </a:cubicBezTo>
                  <a:cubicBezTo>
                    <a:pt x="1142359" y="1424787"/>
                    <a:pt x="1424787" y="1142359"/>
                    <a:pt x="1424787" y="793966"/>
                  </a:cubicBezTo>
                  <a:cubicBezTo>
                    <a:pt x="1424787" y="445573"/>
                    <a:pt x="1142359" y="163145"/>
                    <a:pt x="793966" y="16314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EABE5C76-E1B0-C343-A294-8C15BFD565E9}"/>
              </a:ext>
            </a:extLst>
          </p:cNvPr>
          <p:cNvGrpSpPr/>
          <p:nvPr/>
        </p:nvGrpSpPr>
        <p:grpSpPr>
          <a:xfrm>
            <a:off x="6513365" y="1845776"/>
            <a:ext cx="1587930" cy="2875059"/>
            <a:chOff x="6513365" y="1467346"/>
            <a:chExt cx="1587930" cy="2875059"/>
          </a:xfrm>
          <a:solidFill>
            <a:srgbClr val="F7D35C"/>
          </a:solidFill>
        </p:grpSpPr>
        <p:sp>
          <p:nvSpPr>
            <p:cNvPr id="48" name="group_126413">
              <a:extLst>
                <a:ext uri="{FF2B5EF4-FFF2-40B4-BE49-F238E27FC236}">
                  <a16:creationId xmlns:a16="http://schemas.microsoft.com/office/drawing/2014/main" id="{FBE6CD06-A173-6645-8798-59286343C88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02487" y="2039693"/>
              <a:ext cx="609685" cy="363806"/>
            </a:xfrm>
            <a:custGeom>
              <a:avLst/>
              <a:gdLst>
                <a:gd name="connsiteX0" fmla="*/ 304490 w 608979"/>
                <a:gd name="connsiteY0" fmla="*/ 195651 h 363385"/>
                <a:gd name="connsiteX1" fmla="*/ 304583 w 608979"/>
                <a:gd name="connsiteY1" fmla="*/ 195651 h 363385"/>
                <a:gd name="connsiteX2" fmla="*/ 304770 w 608979"/>
                <a:gd name="connsiteY2" fmla="*/ 195651 h 363385"/>
                <a:gd name="connsiteX3" fmla="*/ 312252 w 608979"/>
                <a:gd name="connsiteY3" fmla="*/ 237304 h 363385"/>
                <a:gd name="connsiteX4" fmla="*/ 328430 w 608979"/>
                <a:gd name="connsiteY4" fmla="*/ 283254 h 363385"/>
                <a:gd name="connsiteX5" fmla="*/ 356111 w 608979"/>
                <a:gd name="connsiteY5" fmla="*/ 195744 h 363385"/>
                <a:gd name="connsiteX6" fmla="*/ 422040 w 608979"/>
                <a:gd name="connsiteY6" fmla="*/ 232261 h 363385"/>
                <a:gd name="connsiteX7" fmla="*/ 430830 w 608979"/>
                <a:gd name="connsiteY7" fmla="*/ 238425 h 363385"/>
                <a:gd name="connsiteX8" fmla="*/ 450001 w 608979"/>
                <a:gd name="connsiteY8" fmla="*/ 228619 h 363385"/>
                <a:gd name="connsiteX9" fmla="*/ 472352 w 608979"/>
                <a:gd name="connsiteY9" fmla="*/ 299131 h 363385"/>
                <a:gd name="connsiteX10" fmla="*/ 485257 w 608979"/>
                <a:gd name="connsiteY10" fmla="*/ 262240 h 363385"/>
                <a:gd name="connsiteX11" fmla="*/ 491242 w 608979"/>
                <a:gd name="connsiteY11" fmla="*/ 228712 h 363385"/>
                <a:gd name="connsiteX12" fmla="*/ 491429 w 608979"/>
                <a:gd name="connsiteY12" fmla="*/ 228712 h 363385"/>
                <a:gd name="connsiteX13" fmla="*/ 491523 w 608979"/>
                <a:gd name="connsiteY13" fmla="*/ 228712 h 363385"/>
                <a:gd name="connsiteX14" fmla="*/ 497508 w 608979"/>
                <a:gd name="connsiteY14" fmla="*/ 262240 h 363385"/>
                <a:gd name="connsiteX15" fmla="*/ 510506 w 608979"/>
                <a:gd name="connsiteY15" fmla="*/ 299224 h 363385"/>
                <a:gd name="connsiteX16" fmla="*/ 532763 w 608979"/>
                <a:gd name="connsiteY16" fmla="*/ 228712 h 363385"/>
                <a:gd name="connsiteX17" fmla="*/ 585881 w 608979"/>
                <a:gd name="connsiteY17" fmla="*/ 258038 h 363385"/>
                <a:gd name="connsiteX18" fmla="*/ 608886 w 608979"/>
                <a:gd name="connsiteY18" fmla="*/ 301092 h 363385"/>
                <a:gd name="connsiteX19" fmla="*/ 608979 w 608979"/>
                <a:gd name="connsiteY19" fmla="*/ 363385 h 363385"/>
                <a:gd name="connsiteX20" fmla="*/ 491242 w 608979"/>
                <a:gd name="connsiteY20" fmla="*/ 363385 h 363385"/>
                <a:gd name="connsiteX21" fmla="*/ 450469 w 608979"/>
                <a:gd name="connsiteY21" fmla="*/ 363385 h 363385"/>
                <a:gd name="connsiteX22" fmla="*/ 373785 w 608979"/>
                <a:gd name="connsiteY22" fmla="*/ 363385 h 363385"/>
                <a:gd name="connsiteX23" fmla="*/ 304209 w 608979"/>
                <a:gd name="connsiteY23" fmla="*/ 363385 h 363385"/>
                <a:gd name="connsiteX24" fmla="*/ 234633 w 608979"/>
                <a:gd name="connsiteY24" fmla="*/ 363385 h 363385"/>
                <a:gd name="connsiteX25" fmla="*/ 158230 w 608979"/>
                <a:gd name="connsiteY25" fmla="*/ 363385 h 363385"/>
                <a:gd name="connsiteX26" fmla="*/ 117176 w 608979"/>
                <a:gd name="connsiteY26" fmla="*/ 363385 h 363385"/>
                <a:gd name="connsiteX27" fmla="*/ 0 w 608979"/>
                <a:gd name="connsiteY27" fmla="*/ 363385 h 363385"/>
                <a:gd name="connsiteX28" fmla="*/ 0 w 608979"/>
                <a:gd name="connsiteY28" fmla="*/ 300998 h 363385"/>
                <a:gd name="connsiteX29" fmla="*/ 22911 w 608979"/>
                <a:gd name="connsiteY29" fmla="*/ 257851 h 363385"/>
                <a:gd name="connsiteX30" fmla="*/ 76029 w 608979"/>
                <a:gd name="connsiteY30" fmla="*/ 228619 h 363385"/>
                <a:gd name="connsiteX31" fmla="*/ 98380 w 608979"/>
                <a:gd name="connsiteY31" fmla="*/ 299131 h 363385"/>
                <a:gd name="connsiteX32" fmla="*/ 111378 w 608979"/>
                <a:gd name="connsiteY32" fmla="*/ 262240 h 363385"/>
                <a:gd name="connsiteX33" fmla="*/ 117363 w 608979"/>
                <a:gd name="connsiteY33" fmla="*/ 228712 h 363385"/>
                <a:gd name="connsiteX34" fmla="*/ 117457 w 608979"/>
                <a:gd name="connsiteY34" fmla="*/ 228712 h 363385"/>
                <a:gd name="connsiteX35" fmla="*/ 117550 w 608979"/>
                <a:gd name="connsiteY35" fmla="*/ 228712 h 363385"/>
                <a:gd name="connsiteX36" fmla="*/ 123535 w 608979"/>
                <a:gd name="connsiteY36" fmla="*/ 262240 h 363385"/>
                <a:gd name="connsiteX37" fmla="*/ 136534 w 608979"/>
                <a:gd name="connsiteY37" fmla="*/ 299131 h 363385"/>
                <a:gd name="connsiteX38" fmla="*/ 158885 w 608979"/>
                <a:gd name="connsiteY38" fmla="*/ 228619 h 363385"/>
                <a:gd name="connsiteX39" fmla="*/ 178336 w 608979"/>
                <a:gd name="connsiteY39" fmla="*/ 238612 h 363385"/>
                <a:gd name="connsiteX40" fmla="*/ 187127 w 608979"/>
                <a:gd name="connsiteY40" fmla="*/ 232261 h 363385"/>
                <a:gd name="connsiteX41" fmla="*/ 253149 w 608979"/>
                <a:gd name="connsiteY41" fmla="*/ 195744 h 363385"/>
                <a:gd name="connsiteX42" fmla="*/ 280830 w 608979"/>
                <a:gd name="connsiteY42" fmla="*/ 283254 h 363385"/>
                <a:gd name="connsiteX43" fmla="*/ 297008 w 608979"/>
                <a:gd name="connsiteY43" fmla="*/ 237304 h 363385"/>
                <a:gd name="connsiteX44" fmla="*/ 304490 w 608979"/>
                <a:gd name="connsiteY44" fmla="*/ 195651 h 363385"/>
                <a:gd name="connsiteX45" fmla="*/ 491441 w 608979"/>
                <a:gd name="connsiteY45" fmla="*/ 71099 h 363385"/>
                <a:gd name="connsiteX46" fmla="*/ 546818 w 608979"/>
                <a:gd name="connsiteY46" fmla="*/ 127774 h 363385"/>
                <a:gd name="connsiteX47" fmla="*/ 491815 w 608979"/>
                <a:gd name="connsiteY47" fmla="*/ 214140 h 363385"/>
                <a:gd name="connsiteX48" fmla="*/ 491441 w 608979"/>
                <a:gd name="connsiteY48" fmla="*/ 214140 h 363385"/>
                <a:gd name="connsiteX49" fmla="*/ 491067 w 608979"/>
                <a:gd name="connsiteY49" fmla="*/ 214140 h 363385"/>
                <a:gd name="connsiteX50" fmla="*/ 436064 w 608979"/>
                <a:gd name="connsiteY50" fmla="*/ 127774 h 363385"/>
                <a:gd name="connsiteX51" fmla="*/ 491441 w 608979"/>
                <a:gd name="connsiteY51" fmla="*/ 71099 h 363385"/>
                <a:gd name="connsiteX52" fmla="*/ 117056 w 608979"/>
                <a:gd name="connsiteY52" fmla="*/ 71099 h 363385"/>
                <a:gd name="connsiteX53" fmla="*/ 172424 w 608979"/>
                <a:gd name="connsiteY53" fmla="*/ 127774 h 363385"/>
                <a:gd name="connsiteX54" fmla="*/ 117431 w 608979"/>
                <a:gd name="connsiteY54" fmla="*/ 214140 h 363385"/>
                <a:gd name="connsiteX55" fmla="*/ 117056 w 608979"/>
                <a:gd name="connsiteY55" fmla="*/ 214140 h 363385"/>
                <a:gd name="connsiteX56" fmla="*/ 116682 w 608979"/>
                <a:gd name="connsiteY56" fmla="*/ 214140 h 363385"/>
                <a:gd name="connsiteX57" fmla="*/ 61689 w 608979"/>
                <a:gd name="connsiteY57" fmla="*/ 127774 h 363385"/>
                <a:gd name="connsiteX58" fmla="*/ 117056 w 608979"/>
                <a:gd name="connsiteY58" fmla="*/ 71099 h 363385"/>
                <a:gd name="connsiteX59" fmla="*/ 304490 w 608979"/>
                <a:gd name="connsiteY59" fmla="*/ 38 h 363385"/>
                <a:gd name="connsiteX60" fmla="*/ 373335 w 608979"/>
                <a:gd name="connsiteY60" fmla="*/ 70367 h 363385"/>
                <a:gd name="connsiteX61" fmla="*/ 304957 w 608979"/>
                <a:gd name="connsiteY61" fmla="*/ 177869 h 363385"/>
                <a:gd name="connsiteX62" fmla="*/ 304490 w 608979"/>
                <a:gd name="connsiteY62" fmla="*/ 177869 h 363385"/>
                <a:gd name="connsiteX63" fmla="*/ 304022 w 608979"/>
                <a:gd name="connsiteY63" fmla="*/ 177869 h 363385"/>
                <a:gd name="connsiteX64" fmla="*/ 235644 w 608979"/>
                <a:gd name="connsiteY64" fmla="*/ 70367 h 363385"/>
                <a:gd name="connsiteX65" fmla="*/ 304490 w 608979"/>
                <a:gd name="connsiteY65" fmla="*/ 38 h 36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08979" h="363385">
                  <a:moveTo>
                    <a:pt x="304490" y="195651"/>
                  </a:moveTo>
                  <a:lnTo>
                    <a:pt x="304583" y="195651"/>
                  </a:lnTo>
                  <a:lnTo>
                    <a:pt x="304770" y="195651"/>
                  </a:lnTo>
                  <a:cubicBezTo>
                    <a:pt x="310194" y="195744"/>
                    <a:pt x="340681" y="197706"/>
                    <a:pt x="312252" y="237304"/>
                  </a:cubicBezTo>
                  <a:lnTo>
                    <a:pt x="328430" y="283254"/>
                  </a:lnTo>
                  <a:lnTo>
                    <a:pt x="356111" y="195744"/>
                  </a:lnTo>
                  <a:cubicBezTo>
                    <a:pt x="356111" y="195744"/>
                    <a:pt x="390899" y="212649"/>
                    <a:pt x="422040" y="232261"/>
                  </a:cubicBezTo>
                  <a:cubicBezTo>
                    <a:pt x="425313" y="234222"/>
                    <a:pt x="428212" y="236370"/>
                    <a:pt x="430830" y="238425"/>
                  </a:cubicBezTo>
                  <a:cubicBezTo>
                    <a:pt x="442052" y="232448"/>
                    <a:pt x="450001" y="228619"/>
                    <a:pt x="450001" y="228619"/>
                  </a:cubicBezTo>
                  <a:lnTo>
                    <a:pt x="472352" y="299131"/>
                  </a:lnTo>
                  <a:lnTo>
                    <a:pt x="485257" y="262240"/>
                  </a:lnTo>
                  <a:cubicBezTo>
                    <a:pt x="462439" y="230393"/>
                    <a:pt x="486940" y="228712"/>
                    <a:pt x="491242" y="228712"/>
                  </a:cubicBezTo>
                  <a:lnTo>
                    <a:pt x="491429" y="228712"/>
                  </a:lnTo>
                  <a:lnTo>
                    <a:pt x="491523" y="228712"/>
                  </a:lnTo>
                  <a:cubicBezTo>
                    <a:pt x="495918" y="228712"/>
                    <a:pt x="520326" y="230393"/>
                    <a:pt x="497508" y="262240"/>
                  </a:cubicBezTo>
                  <a:lnTo>
                    <a:pt x="510506" y="299224"/>
                  </a:lnTo>
                  <a:lnTo>
                    <a:pt x="532763" y="228712"/>
                  </a:lnTo>
                  <a:cubicBezTo>
                    <a:pt x="532763" y="228712"/>
                    <a:pt x="560818" y="242348"/>
                    <a:pt x="585881" y="258038"/>
                  </a:cubicBezTo>
                  <a:cubicBezTo>
                    <a:pt x="604771" y="269805"/>
                    <a:pt x="608325" y="282693"/>
                    <a:pt x="608886" y="301092"/>
                  </a:cubicBezTo>
                  <a:lnTo>
                    <a:pt x="608979" y="363385"/>
                  </a:lnTo>
                  <a:lnTo>
                    <a:pt x="491242" y="363385"/>
                  </a:lnTo>
                  <a:lnTo>
                    <a:pt x="450469" y="363385"/>
                  </a:lnTo>
                  <a:lnTo>
                    <a:pt x="373785" y="363385"/>
                  </a:lnTo>
                  <a:lnTo>
                    <a:pt x="304209" y="363385"/>
                  </a:lnTo>
                  <a:lnTo>
                    <a:pt x="234633" y="363385"/>
                  </a:lnTo>
                  <a:lnTo>
                    <a:pt x="158230" y="363385"/>
                  </a:lnTo>
                  <a:lnTo>
                    <a:pt x="117176" y="363385"/>
                  </a:lnTo>
                  <a:lnTo>
                    <a:pt x="0" y="363385"/>
                  </a:lnTo>
                  <a:lnTo>
                    <a:pt x="0" y="300998"/>
                  </a:lnTo>
                  <a:cubicBezTo>
                    <a:pt x="467" y="282507"/>
                    <a:pt x="4021" y="269712"/>
                    <a:pt x="22911" y="257851"/>
                  </a:cubicBezTo>
                  <a:cubicBezTo>
                    <a:pt x="47974" y="242161"/>
                    <a:pt x="76029" y="228619"/>
                    <a:pt x="76029" y="228619"/>
                  </a:cubicBezTo>
                  <a:lnTo>
                    <a:pt x="98380" y="299131"/>
                  </a:lnTo>
                  <a:lnTo>
                    <a:pt x="111378" y="262240"/>
                  </a:lnTo>
                  <a:cubicBezTo>
                    <a:pt x="88560" y="230393"/>
                    <a:pt x="112968" y="228712"/>
                    <a:pt x="117363" y="228712"/>
                  </a:cubicBezTo>
                  <a:lnTo>
                    <a:pt x="117457" y="228712"/>
                  </a:lnTo>
                  <a:lnTo>
                    <a:pt x="117550" y="228712"/>
                  </a:lnTo>
                  <a:cubicBezTo>
                    <a:pt x="121946" y="228712"/>
                    <a:pt x="146353" y="230393"/>
                    <a:pt x="123535" y="262240"/>
                  </a:cubicBezTo>
                  <a:lnTo>
                    <a:pt x="136534" y="299131"/>
                  </a:lnTo>
                  <a:lnTo>
                    <a:pt x="158885" y="228619"/>
                  </a:lnTo>
                  <a:cubicBezTo>
                    <a:pt x="158885" y="228619"/>
                    <a:pt x="166927" y="232448"/>
                    <a:pt x="178336" y="238612"/>
                  </a:cubicBezTo>
                  <a:cubicBezTo>
                    <a:pt x="180955" y="236464"/>
                    <a:pt x="183760" y="234316"/>
                    <a:pt x="187127" y="232261"/>
                  </a:cubicBezTo>
                  <a:cubicBezTo>
                    <a:pt x="218361" y="212649"/>
                    <a:pt x="253149" y="195744"/>
                    <a:pt x="253149" y="195744"/>
                  </a:cubicBezTo>
                  <a:lnTo>
                    <a:pt x="280830" y="283254"/>
                  </a:lnTo>
                  <a:lnTo>
                    <a:pt x="297008" y="237304"/>
                  </a:lnTo>
                  <a:cubicBezTo>
                    <a:pt x="268579" y="197612"/>
                    <a:pt x="298972" y="195651"/>
                    <a:pt x="304490" y="195651"/>
                  </a:cubicBezTo>
                  <a:close/>
                  <a:moveTo>
                    <a:pt x="491441" y="71099"/>
                  </a:moveTo>
                  <a:cubicBezTo>
                    <a:pt x="496118" y="71006"/>
                    <a:pt x="544199" y="70539"/>
                    <a:pt x="546818" y="127774"/>
                  </a:cubicBezTo>
                  <a:cubicBezTo>
                    <a:pt x="546818" y="127774"/>
                    <a:pt x="555985" y="213580"/>
                    <a:pt x="491815" y="214140"/>
                  </a:cubicBezTo>
                  <a:lnTo>
                    <a:pt x="491441" y="214140"/>
                  </a:lnTo>
                  <a:lnTo>
                    <a:pt x="491067" y="214140"/>
                  </a:lnTo>
                  <a:cubicBezTo>
                    <a:pt x="426709" y="213580"/>
                    <a:pt x="436064" y="127867"/>
                    <a:pt x="436064" y="127774"/>
                  </a:cubicBezTo>
                  <a:cubicBezTo>
                    <a:pt x="438683" y="70539"/>
                    <a:pt x="486670" y="70913"/>
                    <a:pt x="491441" y="71099"/>
                  </a:cubicBezTo>
                  <a:close/>
                  <a:moveTo>
                    <a:pt x="117056" y="71099"/>
                  </a:moveTo>
                  <a:cubicBezTo>
                    <a:pt x="121826" y="71006"/>
                    <a:pt x="169805" y="70539"/>
                    <a:pt x="172424" y="127774"/>
                  </a:cubicBezTo>
                  <a:cubicBezTo>
                    <a:pt x="172424" y="127774"/>
                    <a:pt x="181776" y="213580"/>
                    <a:pt x="117431" y="214140"/>
                  </a:cubicBezTo>
                  <a:lnTo>
                    <a:pt x="117056" y="214140"/>
                  </a:lnTo>
                  <a:lnTo>
                    <a:pt x="116682" y="214140"/>
                  </a:lnTo>
                  <a:cubicBezTo>
                    <a:pt x="52430" y="213580"/>
                    <a:pt x="61689" y="127867"/>
                    <a:pt x="61689" y="127774"/>
                  </a:cubicBezTo>
                  <a:cubicBezTo>
                    <a:pt x="64308" y="70539"/>
                    <a:pt x="112287" y="70913"/>
                    <a:pt x="117056" y="71099"/>
                  </a:cubicBezTo>
                  <a:close/>
                  <a:moveTo>
                    <a:pt x="304490" y="38"/>
                  </a:moveTo>
                  <a:cubicBezTo>
                    <a:pt x="310383" y="-243"/>
                    <a:pt x="370061" y="-803"/>
                    <a:pt x="373335" y="70367"/>
                  </a:cubicBezTo>
                  <a:cubicBezTo>
                    <a:pt x="373335" y="70367"/>
                    <a:pt x="384934" y="177028"/>
                    <a:pt x="304957" y="177869"/>
                  </a:cubicBezTo>
                  <a:lnTo>
                    <a:pt x="304490" y="177869"/>
                  </a:lnTo>
                  <a:lnTo>
                    <a:pt x="304022" y="177869"/>
                  </a:lnTo>
                  <a:cubicBezTo>
                    <a:pt x="224045" y="177122"/>
                    <a:pt x="235644" y="70554"/>
                    <a:pt x="235644" y="70367"/>
                  </a:cubicBezTo>
                  <a:cubicBezTo>
                    <a:pt x="239012" y="-803"/>
                    <a:pt x="298597" y="-243"/>
                    <a:pt x="304490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49" name="直接连接符 27">
              <a:extLst>
                <a:ext uri="{FF2B5EF4-FFF2-40B4-BE49-F238E27FC236}">
                  <a16:creationId xmlns:a16="http://schemas.microsoft.com/office/drawing/2014/main" id="{C912A538-06C8-5D43-9661-1A7389F67275}"/>
                </a:ext>
              </a:extLst>
            </p:cNvPr>
            <p:cNvCxnSpPr/>
            <p:nvPr/>
          </p:nvCxnSpPr>
          <p:spPr>
            <a:xfrm>
              <a:off x="7307330" y="2988167"/>
              <a:ext cx="0" cy="1354238"/>
            </a:xfrm>
            <a:prstGeom prst="line">
              <a:avLst/>
            </a:prstGeom>
            <a:grp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任意多边形 28">
              <a:extLst>
                <a:ext uri="{FF2B5EF4-FFF2-40B4-BE49-F238E27FC236}">
                  <a16:creationId xmlns:a16="http://schemas.microsoft.com/office/drawing/2014/main" id="{3E5BA33C-68AA-E540-A8AC-18D7E844C85D}"/>
                </a:ext>
              </a:extLst>
            </p:cNvPr>
            <p:cNvSpPr/>
            <p:nvPr/>
          </p:nvSpPr>
          <p:spPr>
            <a:xfrm>
              <a:off x="6513365" y="1467346"/>
              <a:ext cx="1587930" cy="1916803"/>
            </a:xfrm>
            <a:custGeom>
              <a:avLst/>
              <a:gdLst>
                <a:gd name="connsiteX0" fmla="*/ 794420 w 1587930"/>
                <a:gd name="connsiteY0" fmla="*/ 0 h 1916803"/>
                <a:gd name="connsiteX1" fmla="*/ 1355705 w 1587930"/>
                <a:gd name="connsiteY1" fmla="*/ 232869 h 1916803"/>
                <a:gd name="connsiteX2" fmla="*/ 1355062 w 1587930"/>
                <a:gd name="connsiteY2" fmla="*/ 1355706 h 1916803"/>
                <a:gd name="connsiteX3" fmla="*/ 793323 w 1587930"/>
                <a:gd name="connsiteY3" fmla="*/ 1916803 h 1916803"/>
                <a:gd name="connsiteX4" fmla="*/ 232225 w 1587930"/>
                <a:gd name="connsiteY4" fmla="*/ 1355064 h 1916803"/>
                <a:gd name="connsiteX5" fmla="*/ 232868 w 1587930"/>
                <a:gd name="connsiteY5" fmla="*/ 232226 h 1916803"/>
                <a:gd name="connsiteX6" fmla="*/ 794420 w 1587930"/>
                <a:gd name="connsiteY6" fmla="*/ 0 h 1916803"/>
                <a:gd name="connsiteX7" fmla="*/ 793966 w 1587930"/>
                <a:gd name="connsiteY7" fmla="*/ 163145 h 1916803"/>
                <a:gd name="connsiteX8" fmla="*/ 163145 w 1587930"/>
                <a:gd name="connsiteY8" fmla="*/ 793966 h 1916803"/>
                <a:gd name="connsiteX9" fmla="*/ 793966 w 1587930"/>
                <a:gd name="connsiteY9" fmla="*/ 1424787 h 1916803"/>
                <a:gd name="connsiteX10" fmla="*/ 1424787 w 1587930"/>
                <a:gd name="connsiteY10" fmla="*/ 793966 h 1916803"/>
                <a:gd name="connsiteX11" fmla="*/ 793966 w 1587930"/>
                <a:gd name="connsiteY11" fmla="*/ 163145 h 1916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7930" h="1916803">
                  <a:moveTo>
                    <a:pt x="794420" y="0"/>
                  </a:moveTo>
                  <a:cubicBezTo>
                    <a:pt x="997613" y="116"/>
                    <a:pt x="1200763" y="77748"/>
                    <a:pt x="1355705" y="232869"/>
                  </a:cubicBezTo>
                  <a:cubicBezTo>
                    <a:pt x="1665590" y="543109"/>
                    <a:pt x="1665303" y="1045821"/>
                    <a:pt x="1355062" y="1355706"/>
                  </a:cubicBezTo>
                  <a:lnTo>
                    <a:pt x="793323" y="1916803"/>
                  </a:lnTo>
                  <a:lnTo>
                    <a:pt x="232225" y="1355064"/>
                  </a:lnTo>
                  <a:cubicBezTo>
                    <a:pt x="-77660" y="1044823"/>
                    <a:pt x="-77373" y="542112"/>
                    <a:pt x="232868" y="232226"/>
                  </a:cubicBezTo>
                  <a:cubicBezTo>
                    <a:pt x="387988" y="77283"/>
                    <a:pt x="591226" y="-116"/>
                    <a:pt x="794420" y="0"/>
                  </a:cubicBezTo>
                  <a:close/>
                  <a:moveTo>
                    <a:pt x="793966" y="163145"/>
                  </a:moveTo>
                  <a:cubicBezTo>
                    <a:pt x="445573" y="163145"/>
                    <a:pt x="163145" y="445573"/>
                    <a:pt x="163145" y="793966"/>
                  </a:cubicBezTo>
                  <a:cubicBezTo>
                    <a:pt x="163145" y="1142359"/>
                    <a:pt x="445573" y="1424787"/>
                    <a:pt x="793966" y="1424787"/>
                  </a:cubicBezTo>
                  <a:cubicBezTo>
                    <a:pt x="1142359" y="1424787"/>
                    <a:pt x="1424787" y="1142359"/>
                    <a:pt x="1424787" y="793966"/>
                  </a:cubicBezTo>
                  <a:cubicBezTo>
                    <a:pt x="1424787" y="445573"/>
                    <a:pt x="1142359" y="163145"/>
                    <a:pt x="793966" y="16314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D5044E9C-7411-A244-8A9E-9C5302EF8148}"/>
              </a:ext>
            </a:extLst>
          </p:cNvPr>
          <p:cNvGrpSpPr/>
          <p:nvPr/>
        </p:nvGrpSpPr>
        <p:grpSpPr>
          <a:xfrm>
            <a:off x="9010336" y="1591680"/>
            <a:ext cx="1587930" cy="2875059"/>
            <a:chOff x="9010336" y="1213250"/>
            <a:chExt cx="1587930" cy="2875059"/>
          </a:xfrm>
          <a:solidFill>
            <a:srgbClr val="F37264"/>
          </a:solidFill>
        </p:grpSpPr>
        <p:sp>
          <p:nvSpPr>
            <p:cNvPr id="55" name="verification-symbol-in-a-square-box_37892">
              <a:extLst>
                <a:ext uri="{FF2B5EF4-FFF2-40B4-BE49-F238E27FC236}">
                  <a16:creationId xmlns:a16="http://schemas.microsoft.com/office/drawing/2014/main" id="{F9A0820D-1C3A-6547-8325-6F9CC62B603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517733" y="1709131"/>
              <a:ext cx="609685" cy="512465"/>
            </a:xfrm>
            <a:custGeom>
              <a:avLst/>
              <a:gdLst>
                <a:gd name="connsiteX0" fmla="*/ 536415 w 607227"/>
                <a:gd name="connsiteY0" fmla="*/ 12631 h 510399"/>
                <a:gd name="connsiteX1" fmla="*/ 557192 w 607227"/>
                <a:gd name="connsiteY1" fmla="*/ 21221 h 510399"/>
                <a:gd name="connsiteX2" fmla="*/ 598584 w 607227"/>
                <a:gd name="connsiteY2" fmla="*/ 62633 h 510399"/>
                <a:gd name="connsiteX3" fmla="*/ 598584 w 607227"/>
                <a:gd name="connsiteY3" fmla="*/ 104044 h 510399"/>
                <a:gd name="connsiteX4" fmla="*/ 511175 w 607227"/>
                <a:gd name="connsiteY4" fmla="*/ 191324 h 510399"/>
                <a:gd name="connsiteX5" fmla="*/ 444948 w 607227"/>
                <a:gd name="connsiteY5" fmla="*/ 257453 h 510399"/>
                <a:gd name="connsiteX6" fmla="*/ 339441 w 607227"/>
                <a:gd name="connsiteY6" fmla="*/ 362805 h 510399"/>
                <a:gd name="connsiteX7" fmla="*/ 297968 w 607227"/>
                <a:gd name="connsiteY7" fmla="*/ 404217 h 510399"/>
                <a:gd name="connsiteX8" fmla="*/ 277191 w 607227"/>
                <a:gd name="connsiteY8" fmla="*/ 412807 h 510399"/>
                <a:gd name="connsiteX9" fmla="*/ 256495 w 607227"/>
                <a:gd name="connsiteY9" fmla="*/ 404217 h 510399"/>
                <a:gd name="connsiteX10" fmla="*/ 215023 w 607227"/>
                <a:gd name="connsiteY10" fmla="*/ 362805 h 510399"/>
                <a:gd name="connsiteX11" fmla="*/ 138814 w 607227"/>
                <a:gd name="connsiteY11" fmla="*/ 286790 h 510399"/>
                <a:gd name="connsiteX12" fmla="*/ 138814 w 607227"/>
                <a:gd name="connsiteY12" fmla="*/ 245378 h 510399"/>
                <a:gd name="connsiteX13" fmla="*/ 180286 w 607227"/>
                <a:gd name="connsiteY13" fmla="*/ 203967 h 510399"/>
                <a:gd name="connsiteX14" fmla="*/ 201063 w 607227"/>
                <a:gd name="connsiteY14" fmla="*/ 195376 h 510399"/>
                <a:gd name="connsiteX15" fmla="*/ 221759 w 607227"/>
                <a:gd name="connsiteY15" fmla="*/ 203967 h 510399"/>
                <a:gd name="connsiteX16" fmla="*/ 277191 w 607227"/>
                <a:gd name="connsiteY16" fmla="*/ 259317 h 510399"/>
                <a:gd name="connsiteX17" fmla="*/ 444948 w 607227"/>
                <a:gd name="connsiteY17" fmla="*/ 91807 h 510399"/>
                <a:gd name="connsiteX18" fmla="*/ 503951 w 607227"/>
                <a:gd name="connsiteY18" fmla="*/ 32891 h 510399"/>
                <a:gd name="connsiteX19" fmla="*/ 515719 w 607227"/>
                <a:gd name="connsiteY19" fmla="*/ 21221 h 510399"/>
                <a:gd name="connsiteX20" fmla="*/ 536415 w 607227"/>
                <a:gd name="connsiteY20" fmla="*/ 12631 h 510399"/>
                <a:gd name="connsiteX21" fmla="*/ 61847 w 607227"/>
                <a:gd name="connsiteY21" fmla="*/ 0 h 510399"/>
                <a:gd name="connsiteX22" fmla="*/ 449328 w 607227"/>
                <a:gd name="connsiteY22" fmla="*/ 0 h 510399"/>
                <a:gd name="connsiteX23" fmla="*/ 491858 w 607227"/>
                <a:gd name="connsiteY23" fmla="*/ 17019 h 510399"/>
                <a:gd name="connsiteX24" fmla="*/ 442591 w 607227"/>
                <a:gd name="connsiteY24" fmla="*/ 66130 h 510399"/>
                <a:gd name="connsiteX25" fmla="*/ 66230 w 607227"/>
                <a:gd name="connsiteY25" fmla="*/ 66130 h 510399"/>
                <a:gd name="connsiteX26" fmla="*/ 66230 w 607227"/>
                <a:gd name="connsiteY26" fmla="*/ 444269 h 510399"/>
                <a:gd name="connsiteX27" fmla="*/ 444945 w 607227"/>
                <a:gd name="connsiteY27" fmla="*/ 444269 h 510399"/>
                <a:gd name="connsiteX28" fmla="*/ 444945 w 607227"/>
                <a:gd name="connsiteY28" fmla="*/ 285590 h 510399"/>
                <a:gd name="connsiteX29" fmla="*/ 511175 w 607227"/>
                <a:gd name="connsiteY29" fmla="*/ 219460 h 510399"/>
                <a:gd name="connsiteX30" fmla="*/ 511175 w 607227"/>
                <a:gd name="connsiteY30" fmla="*/ 448645 h 510399"/>
                <a:gd name="connsiteX31" fmla="*/ 449328 w 607227"/>
                <a:gd name="connsiteY31" fmla="*/ 510399 h 510399"/>
                <a:gd name="connsiteX32" fmla="*/ 61847 w 607227"/>
                <a:gd name="connsiteY32" fmla="*/ 510399 h 510399"/>
                <a:gd name="connsiteX33" fmla="*/ 0 w 607227"/>
                <a:gd name="connsiteY33" fmla="*/ 448645 h 510399"/>
                <a:gd name="connsiteX34" fmla="*/ 0 w 607227"/>
                <a:gd name="connsiteY34" fmla="*/ 61673 h 510399"/>
                <a:gd name="connsiteX35" fmla="*/ 61847 w 607227"/>
                <a:gd name="connsiteY35" fmla="*/ 0 h 51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7227" h="510399">
                  <a:moveTo>
                    <a:pt x="536415" y="12631"/>
                  </a:moveTo>
                  <a:cubicBezTo>
                    <a:pt x="543882" y="12631"/>
                    <a:pt x="551430" y="15467"/>
                    <a:pt x="557192" y="21221"/>
                  </a:cubicBezTo>
                  <a:lnTo>
                    <a:pt x="598584" y="62633"/>
                  </a:lnTo>
                  <a:cubicBezTo>
                    <a:pt x="610108" y="74059"/>
                    <a:pt x="610108" y="92618"/>
                    <a:pt x="598584" y="104044"/>
                  </a:cubicBezTo>
                  <a:lnTo>
                    <a:pt x="511175" y="191324"/>
                  </a:lnTo>
                  <a:lnTo>
                    <a:pt x="444948" y="257453"/>
                  </a:lnTo>
                  <a:lnTo>
                    <a:pt x="339441" y="362805"/>
                  </a:lnTo>
                  <a:lnTo>
                    <a:pt x="297968" y="404217"/>
                  </a:lnTo>
                  <a:cubicBezTo>
                    <a:pt x="292206" y="409971"/>
                    <a:pt x="284739" y="412807"/>
                    <a:pt x="277191" y="412807"/>
                  </a:cubicBezTo>
                  <a:cubicBezTo>
                    <a:pt x="269724" y="412807"/>
                    <a:pt x="262177" y="409971"/>
                    <a:pt x="256495" y="404217"/>
                  </a:cubicBezTo>
                  <a:lnTo>
                    <a:pt x="215023" y="362805"/>
                  </a:lnTo>
                  <a:lnTo>
                    <a:pt x="138814" y="286790"/>
                  </a:lnTo>
                  <a:cubicBezTo>
                    <a:pt x="127370" y="275363"/>
                    <a:pt x="127370" y="256805"/>
                    <a:pt x="138814" y="245378"/>
                  </a:cubicBezTo>
                  <a:lnTo>
                    <a:pt x="180286" y="203967"/>
                  </a:lnTo>
                  <a:cubicBezTo>
                    <a:pt x="186049" y="198213"/>
                    <a:pt x="193515" y="195376"/>
                    <a:pt x="201063" y="195376"/>
                  </a:cubicBezTo>
                  <a:cubicBezTo>
                    <a:pt x="208530" y="195376"/>
                    <a:pt x="215997" y="198213"/>
                    <a:pt x="221759" y="203967"/>
                  </a:cubicBezTo>
                  <a:lnTo>
                    <a:pt x="277191" y="259317"/>
                  </a:lnTo>
                  <a:lnTo>
                    <a:pt x="444948" y="91807"/>
                  </a:lnTo>
                  <a:lnTo>
                    <a:pt x="503951" y="32891"/>
                  </a:lnTo>
                  <a:lnTo>
                    <a:pt x="515719" y="21221"/>
                  </a:lnTo>
                  <a:cubicBezTo>
                    <a:pt x="521401" y="15467"/>
                    <a:pt x="528949" y="12631"/>
                    <a:pt x="536415" y="12631"/>
                  </a:cubicBezTo>
                  <a:close/>
                  <a:moveTo>
                    <a:pt x="61847" y="0"/>
                  </a:moveTo>
                  <a:lnTo>
                    <a:pt x="449328" y="0"/>
                  </a:lnTo>
                  <a:cubicBezTo>
                    <a:pt x="465804" y="0"/>
                    <a:pt x="480738" y="6483"/>
                    <a:pt x="491858" y="17019"/>
                  </a:cubicBezTo>
                  <a:lnTo>
                    <a:pt x="442591" y="66130"/>
                  </a:lnTo>
                  <a:lnTo>
                    <a:pt x="66230" y="66130"/>
                  </a:lnTo>
                  <a:lnTo>
                    <a:pt x="66230" y="444269"/>
                  </a:lnTo>
                  <a:lnTo>
                    <a:pt x="444945" y="444269"/>
                  </a:lnTo>
                  <a:lnTo>
                    <a:pt x="444945" y="285590"/>
                  </a:lnTo>
                  <a:lnTo>
                    <a:pt x="511175" y="219460"/>
                  </a:lnTo>
                  <a:lnTo>
                    <a:pt x="511175" y="448645"/>
                  </a:lnTo>
                  <a:cubicBezTo>
                    <a:pt x="511175" y="482683"/>
                    <a:pt x="483417" y="510399"/>
                    <a:pt x="449328" y="510399"/>
                  </a:cubicBezTo>
                  <a:lnTo>
                    <a:pt x="61847" y="510399"/>
                  </a:lnTo>
                  <a:cubicBezTo>
                    <a:pt x="27758" y="510399"/>
                    <a:pt x="0" y="482683"/>
                    <a:pt x="0" y="448645"/>
                  </a:cubicBezTo>
                  <a:lnTo>
                    <a:pt x="0" y="61673"/>
                  </a:lnTo>
                  <a:cubicBezTo>
                    <a:pt x="0" y="27635"/>
                    <a:pt x="27758" y="0"/>
                    <a:pt x="618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56" name="直接连接符 32">
              <a:extLst>
                <a:ext uri="{FF2B5EF4-FFF2-40B4-BE49-F238E27FC236}">
                  <a16:creationId xmlns:a16="http://schemas.microsoft.com/office/drawing/2014/main" id="{64FE4009-0C1F-AA47-BA81-2F7EA2FD9F5E}"/>
                </a:ext>
              </a:extLst>
            </p:cNvPr>
            <p:cNvCxnSpPr/>
            <p:nvPr/>
          </p:nvCxnSpPr>
          <p:spPr>
            <a:xfrm>
              <a:off x="9804301" y="2734071"/>
              <a:ext cx="0" cy="1354238"/>
            </a:xfrm>
            <a:prstGeom prst="line">
              <a:avLst/>
            </a:prstGeom>
            <a:grp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任意多边形 33">
              <a:extLst>
                <a:ext uri="{FF2B5EF4-FFF2-40B4-BE49-F238E27FC236}">
                  <a16:creationId xmlns:a16="http://schemas.microsoft.com/office/drawing/2014/main" id="{4357A043-3B6D-6A42-9653-76D9FED75178}"/>
                </a:ext>
              </a:extLst>
            </p:cNvPr>
            <p:cNvSpPr/>
            <p:nvPr/>
          </p:nvSpPr>
          <p:spPr>
            <a:xfrm>
              <a:off x="9010336" y="1213250"/>
              <a:ext cx="1587930" cy="1916803"/>
            </a:xfrm>
            <a:custGeom>
              <a:avLst/>
              <a:gdLst>
                <a:gd name="connsiteX0" fmla="*/ 794420 w 1587930"/>
                <a:gd name="connsiteY0" fmla="*/ 0 h 1916803"/>
                <a:gd name="connsiteX1" fmla="*/ 1355705 w 1587930"/>
                <a:gd name="connsiteY1" fmla="*/ 232869 h 1916803"/>
                <a:gd name="connsiteX2" fmla="*/ 1355062 w 1587930"/>
                <a:gd name="connsiteY2" fmla="*/ 1355706 h 1916803"/>
                <a:gd name="connsiteX3" fmla="*/ 793323 w 1587930"/>
                <a:gd name="connsiteY3" fmla="*/ 1916803 h 1916803"/>
                <a:gd name="connsiteX4" fmla="*/ 232225 w 1587930"/>
                <a:gd name="connsiteY4" fmla="*/ 1355064 h 1916803"/>
                <a:gd name="connsiteX5" fmla="*/ 232868 w 1587930"/>
                <a:gd name="connsiteY5" fmla="*/ 232226 h 1916803"/>
                <a:gd name="connsiteX6" fmla="*/ 794420 w 1587930"/>
                <a:gd name="connsiteY6" fmla="*/ 0 h 1916803"/>
                <a:gd name="connsiteX7" fmla="*/ 793966 w 1587930"/>
                <a:gd name="connsiteY7" fmla="*/ 163145 h 1916803"/>
                <a:gd name="connsiteX8" fmla="*/ 163145 w 1587930"/>
                <a:gd name="connsiteY8" fmla="*/ 793966 h 1916803"/>
                <a:gd name="connsiteX9" fmla="*/ 793966 w 1587930"/>
                <a:gd name="connsiteY9" fmla="*/ 1424787 h 1916803"/>
                <a:gd name="connsiteX10" fmla="*/ 1424787 w 1587930"/>
                <a:gd name="connsiteY10" fmla="*/ 793966 h 1916803"/>
                <a:gd name="connsiteX11" fmla="*/ 793966 w 1587930"/>
                <a:gd name="connsiteY11" fmla="*/ 163145 h 1916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7930" h="1916803">
                  <a:moveTo>
                    <a:pt x="794420" y="0"/>
                  </a:moveTo>
                  <a:cubicBezTo>
                    <a:pt x="997613" y="116"/>
                    <a:pt x="1200763" y="77748"/>
                    <a:pt x="1355705" y="232869"/>
                  </a:cubicBezTo>
                  <a:cubicBezTo>
                    <a:pt x="1665590" y="543109"/>
                    <a:pt x="1665303" y="1045821"/>
                    <a:pt x="1355062" y="1355706"/>
                  </a:cubicBezTo>
                  <a:lnTo>
                    <a:pt x="793323" y="1916803"/>
                  </a:lnTo>
                  <a:lnTo>
                    <a:pt x="232225" y="1355064"/>
                  </a:lnTo>
                  <a:cubicBezTo>
                    <a:pt x="-77660" y="1044823"/>
                    <a:pt x="-77373" y="542112"/>
                    <a:pt x="232868" y="232226"/>
                  </a:cubicBezTo>
                  <a:cubicBezTo>
                    <a:pt x="387988" y="77283"/>
                    <a:pt x="591226" y="-116"/>
                    <a:pt x="794420" y="0"/>
                  </a:cubicBezTo>
                  <a:close/>
                  <a:moveTo>
                    <a:pt x="793966" y="163145"/>
                  </a:moveTo>
                  <a:cubicBezTo>
                    <a:pt x="445573" y="163145"/>
                    <a:pt x="163145" y="445573"/>
                    <a:pt x="163145" y="793966"/>
                  </a:cubicBezTo>
                  <a:cubicBezTo>
                    <a:pt x="163145" y="1142359"/>
                    <a:pt x="445573" y="1424787"/>
                    <a:pt x="793966" y="1424787"/>
                  </a:cubicBezTo>
                  <a:cubicBezTo>
                    <a:pt x="1142359" y="1424787"/>
                    <a:pt x="1424787" y="1142359"/>
                    <a:pt x="1424787" y="793966"/>
                  </a:cubicBezTo>
                  <a:cubicBezTo>
                    <a:pt x="1424787" y="445573"/>
                    <a:pt x="1142359" y="163145"/>
                    <a:pt x="793966" y="16314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>
            <a:extLst>
              <a:ext uri="{FF2B5EF4-FFF2-40B4-BE49-F238E27FC236}">
                <a16:creationId xmlns:a16="http://schemas.microsoft.com/office/drawing/2014/main" id="{E98ED532-3987-394A-97AF-9C3EA7CA0EDE}"/>
              </a:ext>
            </a:extLst>
          </p:cNvPr>
          <p:cNvSpPr/>
          <p:nvPr/>
        </p:nvSpPr>
        <p:spPr>
          <a:xfrm>
            <a:off x="6641880" y="3303747"/>
            <a:ext cx="3952240" cy="2831581"/>
          </a:xfrm>
          <a:prstGeom prst="roundRect">
            <a:avLst>
              <a:gd name="adj" fmla="val 0"/>
            </a:avLst>
          </a:prstGeom>
          <a:noFill/>
          <a:ln>
            <a:solidFill>
              <a:srgbClr val="3FD7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D3DCA653-7594-0642-A9E1-348BE7C35C6A}"/>
              </a:ext>
            </a:extLst>
          </p:cNvPr>
          <p:cNvSpPr/>
          <p:nvPr/>
        </p:nvSpPr>
        <p:spPr>
          <a:xfrm>
            <a:off x="7017043" y="2995956"/>
            <a:ext cx="3201914" cy="568299"/>
          </a:xfrm>
          <a:prstGeom prst="roundRect">
            <a:avLst>
              <a:gd name="adj" fmla="val 50000"/>
            </a:avLst>
          </a:prstGeom>
          <a:solidFill>
            <a:srgbClr val="3FD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12BD70E3-D069-6344-91FB-0735232669DA}"/>
              </a:ext>
            </a:extLst>
          </p:cNvPr>
          <p:cNvSpPr/>
          <p:nvPr/>
        </p:nvSpPr>
        <p:spPr>
          <a:xfrm>
            <a:off x="1452880" y="3303747"/>
            <a:ext cx="3342639" cy="2831581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30421154-054B-9A4E-B7EA-6E3B9A98F6C9}"/>
              </a:ext>
            </a:extLst>
          </p:cNvPr>
          <p:cNvSpPr/>
          <p:nvPr/>
        </p:nvSpPr>
        <p:spPr>
          <a:xfrm>
            <a:off x="1789673" y="2995956"/>
            <a:ext cx="2669053" cy="56829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08BFFE5-B7B8-C942-B688-38EABDFF9769}"/>
              </a:ext>
            </a:extLst>
          </p:cNvPr>
          <p:cNvSpPr txBox="1"/>
          <p:nvPr/>
        </p:nvSpPr>
        <p:spPr>
          <a:xfrm>
            <a:off x="974856" y="276675"/>
            <a:ext cx="50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如何高效获取付费会员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4DA675F-254D-5946-A024-1663E4BA4B18}"/>
              </a:ext>
            </a:extLst>
          </p:cNvPr>
          <p:cNvSpPr txBox="1"/>
          <p:nvPr/>
        </p:nvSpPr>
        <p:spPr>
          <a:xfrm>
            <a:off x="974856" y="1205039"/>
            <a:ext cx="10042011" cy="1262739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Heiti SC Medium" pitchFamily="2" charset="-128"/>
                <a:ea typeface="Heiti SC Medium" pitchFamily="2" charset="-128"/>
              </a:rPr>
              <a:t>付费会员本身也是一种商品，用户支付的是会费，购买的是权益和身份。因此合理的价格和配套的权益，决定了用户的购买动力。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E8B06C4-F169-8749-BF58-E886CCBC8B8D}"/>
              </a:ext>
            </a:extLst>
          </p:cNvPr>
          <p:cNvSpPr txBox="1"/>
          <p:nvPr/>
        </p:nvSpPr>
        <p:spPr>
          <a:xfrm>
            <a:off x="1896354" y="3107716"/>
            <a:ext cx="2638573" cy="490011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、</a:t>
            </a:r>
            <a:r>
              <a:rPr lang="zh-CN" sz="1600" b="1" u="none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建立优质的场景触达</a:t>
            </a:r>
            <a:r>
              <a:rPr lang="zh-CN" altLang="en-US" sz="1600" b="1" u="none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：</a:t>
            </a:r>
            <a:endParaRPr lang="zh-CN" altLang="en-US" sz="1600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9A22F0A-4614-C840-8A3F-A504B295DA1B}"/>
              </a:ext>
            </a:extLst>
          </p:cNvPr>
          <p:cNvSpPr txBox="1"/>
          <p:nvPr/>
        </p:nvSpPr>
        <p:spPr>
          <a:xfrm>
            <a:off x="7176794" y="3075992"/>
            <a:ext cx="3126253" cy="509166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2</a:t>
            </a:r>
            <a:r>
              <a:rPr lang="zh-CN" altLang="en-US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、</a:t>
            </a:r>
            <a:r>
              <a:rPr lang="zh-CN" sz="1600" b="1" u="none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设计完善的会员售卖机制</a:t>
            </a:r>
            <a:r>
              <a:rPr lang="zh-CN" altLang="en-US" sz="1600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：</a:t>
            </a:r>
            <a:endParaRPr lang="zh-CN" altLang="en-US" sz="1600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7BF658B-D209-D147-9FA9-7423FCCB859F}"/>
              </a:ext>
            </a:extLst>
          </p:cNvPr>
          <p:cNvSpPr txBox="1"/>
          <p:nvPr/>
        </p:nvSpPr>
        <p:spPr>
          <a:xfrm>
            <a:off x="1616954" y="3681969"/>
            <a:ext cx="3178565" cy="2010908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sz="1600" b="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在各个场景下抓住用户相应的痛点，让用户对成为会员产生兴趣，以引导更多的用户进入会员专区。</a:t>
            </a:r>
            <a:r>
              <a:rPr lang="zh-CN" altLang="en-US" sz="1600" b="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如针对付费会员免运费、发放优惠券等；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F83B0F2-4855-F944-872C-66E87C3F4A80}"/>
              </a:ext>
            </a:extLst>
          </p:cNvPr>
          <p:cNvSpPr txBox="1"/>
          <p:nvPr/>
        </p:nvSpPr>
        <p:spPr>
          <a:xfrm>
            <a:off x="6809520" y="3684186"/>
            <a:ext cx="3645120" cy="2231151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年卡一次性付费较多，会拦截掉一部分价格敏感的用户，但是年卡用户的存续时间较长；月卡和季卡由于价格较低，且能让用户迅速解决痛点，因此门槛较低；合理组合会员卡的售卖机制紧密影响着用户决策；</a:t>
            </a: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13" name="燕尾形 12">
            <a:extLst>
              <a:ext uri="{FF2B5EF4-FFF2-40B4-BE49-F238E27FC236}">
                <a16:creationId xmlns:a16="http://schemas.microsoft.com/office/drawing/2014/main" id="{D6204D39-A466-514E-B534-C3E88726D4F7}"/>
              </a:ext>
            </a:extLst>
          </p:cNvPr>
          <p:cNvSpPr/>
          <p:nvPr/>
        </p:nvSpPr>
        <p:spPr>
          <a:xfrm>
            <a:off x="5798389" y="4175760"/>
            <a:ext cx="534261" cy="800243"/>
          </a:xfrm>
          <a:prstGeom prst="chevron">
            <a:avLst>
              <a:gd name="adj" fmla="val 71358"/>
            </a:avLst>
          </a:prstGeom>
          <a:solidFill>
            <a:srgbClr val="3FD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4" name="燕尾形 13">
            <a:extLst>
              <a:ext uri="{FF2B5EF4-FFF2-40B4-BE49-F238E27FC236}">
                <a16:creationId xmlns:a16="http://schemas.microsoft.com/office/drawing/2014/main" id="{81E6BDE3-1484-A340-A1A0-DB3E2480094C}"/>
              </a:ext>
            </a:extLst>
          </p:cNvPr>
          <p:cNvSpPr/>
          <p:nvPr/>
        </p:nvSpPr>
        <p:spPr>
          <a:xfrm>
            <a:off x="5475064" y="4248997"/>
            <a:ext cx="436471" cy="653769"/>
          </a:xfrm>
          <a:prstGeom prst="chevron">
            <a:avLst>
              <a:gd name="adj" fmla="val 71358"/>
            </a:avLst>
          </a:prstGeom>
          <a:solidFill>
            <a:srgbClr val="1CC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5" name="燕尾形 14">
            <a:extLst>
              <a:ext uri="{FF2B5EF4-FFF2-40B4-BE49-F238E27FC236}">
                <a16:creationId xmlns:a16="http://schemas.microsoft.com/office/drawing/2014/main" id="{44BB316B-4D5A-7144-846B-AED35E9E76EC}"/>
              </a:ext>
            </a:extLst>
          </p:cNvPr>
          <p:cNvSpPr/>
          <p:nvPr/>
        </p:nvSpPr>
        <p:spPr>
          <a:xfrm>
            <a:off x="5208088" y="4352000"/>
            <a:ext cx="294310" cy="447762"/>
          </a:xfrm>
          <a:prstGeom prst="chevron">
            <a:avLst>
              <a:gd name="adj" fmla="val 7135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9511933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>
            <a:extLst>
              <a:ext uri="{FF2B5EF4-FFF2-40B4-BE49-F238E27FC236}">
                <a16:creationId xmlns:a16="http://schemas.microsoft.com/office/drawing/2014/main" id="{7245E0CD-94AA-8943-8FFF-8EBAE4031081}"/>
              </a:ext>
            </a:extLst>
          </p:cNvPr>
          <p:cNvSpPr/>
          <p:nvPr/>
        </p:nvSpPr>
        <p:spPr>
          <a:xfrm>
            <a:off x="809526" y="2162846"/>
            <a:ext cx="2341765" cy="530106"/>
          </a:xfrm>
          <a:prstGeom prst="roundRect">
            <a:avLst>
              <a:gd name="adj" fmla="val 50000"/>
            </a:avLst>
          </a:prstGeom>
          <a:solidFill>
            <a:srgbClr val="1CC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A1C7290-DF5E-C04B-A826-F4500EB35AC7}"/>
              </a:ext>
            </a:extLst>
          </p:cNvPr>
          <p:cNvSpPr/>
          <p:nvPr/>
        </p:nvSpPr>
        <p:spPr>
          <a:xfrm>
            <a:off x="890806" y="2844912"/>
            <a:ext cx="9552569" cy="3555108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BFFF715-DF01-FA4C-A869-62B42EFDCD01}"/>
              </a:ext>
            </a:extLst>
          </p:cNvPr>
          <p:cNvSpPr/>
          <p:nvPr/>
        </p:nvSpPr>
        <p:spPr>
          <a:xfrm>
            <a:off x="998105" y="2946135"/>
            <a:ext cx="9552569" cy="3555108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08BFFE5-B7B8-C942-B688-38EABDFF9769}"/>
              </a:ext>
            </a:extLst>
          </p:cNvPr>
          <p:cNvSpPr txBox="1"/>
          <p:nvPr/>
        </p:nvSpPr>
        <p:spPr>
          <a:xfrm>
            <a:off x="974856" y="276675"/>
            <a:ext cx="50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付费会员等级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0DA7700-5A8A-3C4A-890A-5A41798C165C}"/>
              </a:ext>
            </a:extLst>
          </p:cNvPr>
          <p:cNvSpPr txBox="1"/>
          <p:nvPr/>
        </p:nvSpPr>
        <p:spPr>
          <a:xfrm>
            <a:off x="895885" y="2223366"/>
            <a:ext cx="216904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付费会员等级页面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1716A68-9849-464B-9CAE-34B972E24E36}"/>
              </a:ext>
            </a:extLst>
          </p:cNvPr>
          <p:cNvSpPr txBox="1"/>
          <p:nvPr/>
        </p:nvSpPr>
        <p:spPr>
          <a:xfrm>
            <a:off x="631434" y="1205039"/>
            <a:ext cx="10929133" cy="522161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000" dirty="0">
                <a:latin typeface="Heiti SC Medium" pitchFamily="2" charset="-128"/>
                <a:ea typeface="Heiti SC Medium" pitchFamily="2" charset="-128"/>
              </a:rPr>
              <a:t>系统内置六个等级的付费会员，阶梯设置不同会员权益和售价，定制您的会员体系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9BA6911-65E0-AE4F-BF51-78C2F0877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460" y="3047358"/>
            <a:ext cx="9585960" cy="355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06251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>
            <a:extLst>
              <a:ext uri="{FF2B5EF4-FFF2-40B4-BE49-F238E27FC236}">
                <a16:creationId xmlns:a16="http://schemas.microsoft.com/office/drawing/2014/main" id="{A08BFFE5-B7B8-C942-B688-38EABDFF9769}"/>
              </a:ext>
            </a:extLst>
          </p:cNvPr>
          <p:cNvSpPr txBox="1"/>
          <p:nvPr/>
        </p:nvSpPr>
        <p:spPr>
          <a:xfrm>
            <a:off x="974856" y="276675"/>
            <a:ext cx="50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会员设置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137BC40-6269-F044-8A34-D60EC9CE7521}"/>
              </a:ext>
            </a:extLst>
          </p:cNvPr>
          <p:cNvSpPr txBox="1"/>
          <p:nvPr/>
        </p:nvSpPr>
        <p:spPr>
          <a:xfrm>
            <a:off x="2043673" y="1205039"/>
            <a:ext cx="8104654" cy="522161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r>
              <a:rPr lang="zh-CN" altLang="en-US" sz="2000" dirty="0">
                <a:latin typeface="Heiti SC Medium" pitchFamily="2" charset="-128"/>
                <a:ea typeface="Heiti SC Medium" pitchFamily="2" charset="-128"/>
              </a:rPr>
              <a:t>支持配置付费会员的注册门槛，选择身份证、地址等敏感信息是否必填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20E6B07-EE72-AD47-9897-BE82DBB77D15}"/>
              </a:ext>
            </a:extLst>
          </p:cNvPr>
          <p:cNvSpPr/>
          <p:nvPr/>
        </p:nvSpPr>
        <p:spPr>
          <a:xfrm>
            <a:off x="758726" y="2418192"/>
            <a:ext cx="9619095" cy="2146786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E40E095-8C63-0D45-BD7C-6B1C2E798A5E}"/>
              </a:ext>
            </a:extLst>
          </p:cNvPr>
          <p:cNvSpPr/>
          <p:nvPr/>
        </p:nvSpPr>
        <p:spPr>
          <a:xfrm>
            <a:off x="866025" y="2519415"/>
            <a:ext cx="9619095" cy="2146786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BF7ED52-B5D2-DF41-AEF6-C12FD8F84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696" y="2620618"/>
            <a:ext cx="9735168" cy="214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57786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圆角矩形 30">
            <a:extLst>
              <a:ext uri="{FF2B5EF4-FFF2-40B4-BE49-F238E27FC236}">
                <a16:creationId xmlns:a16="http://schemas.microsoft.com/office/drawing/2014/main" id="{BBE1BFE8-5FE9-B042-A738-E4B3AD0B45DF}"/>
              </a:ext>
            </a:extLst>
          </p:cNvPr>
          <p:cNvSpPr/>
          <p:nvPr/>
        </p:nvSpPr>
        <p:spPr>
          <a:xfrm>
            <a:off x="510366" y="2012299"/>
            <a:ext cx="3060680" cy="609029"/>
          </a:xfrm>
          <a:prstGeom prst="roundRect">
            <a:avLst/>
          </a:prstGeom>
          <a:solidFill>
            <a:srgbClr val="1CC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圆角矩形 33">
            <a:extLst>
              <a:ext uri="{FF2B5EF4-FFF2-40B4-BE49-F238E27FC236}">
                <a16:creationId xmlns:a16="http://schemas.microsoft.com/office/drawing/2014/main" id="{4CA08DB1-1B17-BE44-BEAD-F95076807CAF}"/>
              </a:ext>
            </a:extLst>
          </p:cNvPr>
          <p:cNvSpPr/>
          <p:nvPr/>
        </p:nvSpPr>
        <p:spPr>
          <a:xfrm>
            <a:off x="8133907" y="2548847"/>
            <a:ext cx="3674141" cy="609029"/>
          </a:xfrm>
          <a:prstGeom prst="roundRect">
            <a:avLst/>
          </a:prstGeom>
          <a:solidFill>
            <a:srgbClr val="3FD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圆角矩形 35">
            <a:extLst>
              <a:ext uri="{FF2B5EF4-FFF2-40B4-BE49-F238E27FC236}">
                <a16:creationId xmlns:a16="http://schemas.microsoft.com/office/drawing/2014/main" id="{8EAC3C89-05B7-6743-924A-3D30B8BC31C8}"/>
              </a:ext>
            </a:extLst>
          </p:cNvPr>
          <p:cNvSpPr/>
          <p:nvPr/>
        </p:nvSpPr>
        <p:spPr>
          <a:xfrm>
            <a:off x="2030813" y="5786851"/>
            <a:ext cx="3462553" cy="609029"/>
          </a:xfrm>
          <a:prstGeom prst="roundRect">
            <a:avLst/>
          </a:prstGeom>
          <a:solidFill>
            <a:srgbClr val="F3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08BFFE5-B7B8-C942-B688-38EABDFF9769}"/>
              </a:ext>
            </a:extLst>
          </p:cNvPr>
          <p:cNvSpPr txBox="1"/>
          <p:nvPr/>
        </p:nvSpPr>
        <p:spPr>
          <a:xfrm>
            <a:off x="974856" y="276675"/>
            <a:ext cx="50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购买页面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D342739-DBE0-7E45-92FE-E86E4F828C6E}"/>
              </a:ext>
            </a:extLst>
          </p:cNvPr>
          <p:cNvSpPr txBox="1"/>
          <p:nvPr/>
        </p:nvSpPr>
        <p:spPr>
          <a:xfrm>
            <a:off x="974856" y="1205039"/>
            <a:ext cx="3258333" cy="522161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r>
              <a:rPr lang="zh-CN" altLang="en-US" sz="2000" dirty="0">
                <a:latin typeface="Heiti SC Medium" pitchFamily="2" charset="-128"/>
                <a:ea typeface="Heiti SC Medium" pitchFamily="2" charset="-128"/>
              </a:rPr>
              <a:t>付费购买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65012D24-2DFC-C042-9E89-E21B799CAA2A}"/>
              </a:ext>
            </a:extLst>
          </p:cNvPr>
          <p:cNvGrpSpPr/>
          <p:nvPr/>
        </p:nvGrpSpPr>
        <p:grpSpPr>
          <a:xfrm>
            <a:off x="3583479" y="2316814"/>
            <a:ext cx="946751" cy="1447329"/>
            <a:chOff x="3243231" y="2455036"/>
            <a:chExt cx="946751" cy="1447329"/>
          </a:xfrm>
        </p:grpSpPr>
        <p:cxnSp>
          <p:nvCxnSpPr>
            <p:cNvPr id="11" name="直线箭头连接符 10">
              <a:extLst>
                <a:ext uri="{FF2B5EF4-FFF2-40B4-BE49-F238E27FC236}">
                  <a16:creationId xmlns:a16="http://schemas.microsoft.com/office/drawing/2014/main" id="{0EF30443-CCD2-484B-BBD2-F7E62FB925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3231" y="2465084"/>
              <a:ext cx="946751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连接符 13">
              <a:extLst>
                <a:ext uri="{FF2B5EF4-FFF2-40B4-BE49-F238E27FC236}">
                  <a16:creationId xmlns:a16="http://schemas.microsoft.com/office/drawing/2014/main" id="{A426B468-DBF6-0843-A518-9936BCC904C0}"/>
                </a:ext>
              </a:extLst>
            </p:cNvPr>
            <p:cNvCxnSpPr/>
            <p:nvPr/>
          </p:nvCxnSpPr>
          <p:spPr>
            <a:xfrm>
              <a:off x="4189982" y="2455036"/>
              <a:ext cx="0" cy="14473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直线箭头连接符 18">
            <a:extLst>
              <a:ext uri="{FF2B5EF4-FFF2-40B4-BE49-F238E27FC236}">
                <a16:creationId xmlns:a16="http://schemas.microsoft.com/office/drawing/2014/main" id="{214B91AF-02A4-114B-B2F4-2A544666D613}"/>
              </a:ext>
            </a:extLst>
          </p:cNvPr>
          <p:cNvCxnSpPr>
            <a:cxnSpLocks/>
          </p:cNvCxnSpPr>
          <p:nvPr/>
        </p:nvCxnSpPr>
        <p:spPr>
          <a:xfrm>
            <a:off x="6824570" y="2823242"/>
            <a:ext cx="125565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08C63553-D418-0047-B270-0EAB18E7E2F2}"/>
              </a:ext>
            </a:extLst>
          </p:cNvPr>
          <p:cNvGrpSpPr/>
          <p:nvPr/>
        </p:nvGrpSpPr>
        <p:grpSpPr>
          <a:xfrm>
            <a:off x="3711288" y="4939413"/>
            <a:ext cx="2997200" cy="820096"/>
            <a:chOff x="2754352" y="5130800"/>
            <a:chExt cx="2997200" cy="820096"/>
          </a:xfrm>
        </p:grpSpPr>
        <p:cxnSp>
          <p:nvCxnSpPr>
            <p:cNvPr id="24" name="直线箭头连接符 23">
              <a:extLst>
                <a:ext uri="{FF2B5EF4-FFF2-40B4-BE49-F238E27FC236}">
                  <a16:creationId xmlns:a16="http://schemas.microsoft.com/office/drawing/2014/main" id="{1C868DEF-6906-DD4E-A55A-C69F6B31F41B}"/>
                </a:ext>
              </a:extLst>
            </p:cNvPr>
            <p:cNvCxnSpPr>
              <a:cxnSpLocks/>
            </p:cNvCxnSpPr>
            <p:nvPr/>
          </p:nvCxnSpPr>
          <p:spPr>
            <a:xfrm>
              <a:off x="2762156" y="5130800"/>
              <a:ext cx="0" cy="82009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线连接符 28">
              <a:extLst>
                <a:ext uri="{FF2B5EF4-FFF2-40B4-BE49-F238E27FC236}">
                  <a16:creationId xmlns:a16="http://schemas.microsoft.com/office/drawing/2014/main" id="{2F3D4773-14F4-284E-83E9-12D2EA1CF66D}"/>
                </a:ext>
              </a:extLst>
            </p:cNvPr>
            <p:cNvCxnSpPr/>
            <p:nvPr/>
          </p:nvCxnSpPr>
          <p:spPr>
            <a:xfrm>
              <a:off x="2754352" y="5130800"/>
              <a:ext cx="29972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2D1151E0-10C6-8949-8354-6018F3276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123" y="778079"/>
            <a:ext cx="6724681" cy="560390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B740C40-0DC6-5744-A8AA-C09B7BBE7022}"/>
              </a:ext>
            </a:extLst>
          </p:cNvPr>
          <p:cNvSpPr/>
          <p:nvPr/>
        </p:nvSpPr>
        <p:spPr>
          <a:xfrm>
            <a:off x="592734" y="2065895"/>
            <a:ext cx="3060390" cy="442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支持购买</a:t>
            </a:r>
            <a:r>
              <a:rPr lang="zh-CN" altLang="en-US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年卡、季卡、月卡</a:t>
            </a:r>
            <a:endParaRPr lang="zh-CN" altLang="en-US" sz="1600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A0822E-C1A7-BC4F-BA4B-A530E0A41062}"/>
              </a:ext>
            </a:extLst>
          </p:cNvPr>
          <p:cNvSpPr/>
          <p:nvPr/>
        </p:nvSpPr>
        <p:spPr>
          <a:xfrm>
            <a:off x="2144907" y="5852517"/>
            <a:ext cx="3128837" cy="403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按需购买，享受相同的会员权益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AFEF650-B0A4-CE43-9B25-7CA12112986D}"/>
              </a:ext>
            </a:extLst>
          </p:cNvPr>
          <p:cNvSpPr/>
          <p:nvPr/>
        </p:nvSpPr>
        <p:spPr>
          <a:xfrm>
            <a:off x="8186557" y="2621328"/>
            <a:ext cx="3621491" cy="403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升级送积分、多倍积分、会员折扣等</a:t>
            </a:r>
          </a:p>
        </p:txBody>
      </p:sp>
    </p:spTree>
    <p:extLst>
      <p:ext uri="{BB962C8B-B14F-4D97-AF65-F5344CB8AC3E}">
        <p14:creationId xmlns:p14="http://schemas.microsoft.com/office/powerpoint/2010/main" val="1183995117"/>
      </p:ext>
    </p:extLst>
  </p:cSld>
  <p:clrMapOvr>
    <a:masterClrMapping/>
  </p:clrMapOvr>
  <p:transition spd="med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16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027584"/>
      </a:accent4>
      <a:accent5>
        <a:srgbClr val="FFC000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plus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318</Words>
  <Application>Microsoft Macintosh PowerPoint</Application>
  <PresentationFormat>宽屏</PresentationFormat>
  <Paragraphs>31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等线</vt:lpstr>
      <vt:lpstr>等线 Light</vt:lpstr>
      <vt:lpstr>SimHei</vt:lpstr>
      <vt:lpstr>宋体</vt:lpstr>
      <vt:lpstr>微软雅黑</vt:lpstr>
      <vt:lpstr>印品黑体</vt:lpstr>
      <vt:lpstr>Heiti SC Medium</vt:lpstr>
      <vt:lpstr>Open Sans</vt:lpstr>
      <vt:lpstr>Arial</vt:lpstr>
      <vt:lpstr>Calibri</vt:lpstr>
      <vt:lpstr>webwppDefTheme</vt:lpstr>
      <vt:lpstr>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Microsoft Office User</cp:lastModifiedBy>
  <cp:revision>63</cp:revision>
  <dcterms:created xsi:type="dcterms:W3CDTF">2021-06-18T04:01:00Z</dcterms:created>
  <dcterms:modified xsi:type="dcterms:W3CDTF">2022-03-23T08:50:16Z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2052-11.1.0.10577</vt:lpwstr>
  </property>
  <property fmtid="{D5CDD505-2E9C-101B-9397-08002B2CF9AE}" pid="3" name="ICV">
    <vt:lpwstr>F0F5A2079590439B9DABF9619F6EA82E</vt:lpwstr>
  </property>
</Properties>
</file>